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1"/>
  </p:notesMasterIdLst>
  <p:sldIdLst>
    <p:sldId id="258" r:id="rId2"/>
    <p:sldId id="319" r:id="rId3"/>
    <p:sldId id="316" r:id="rId4"/>
    <p:sldId id="320" r:id="rId5"/>
    <p:sldId id="321" r:id="rId6"/>
    <p:sldId id="322" r:id="rId7"/>
    <p:sldId id="323" r:id="rId8"/>
    <p:sldId id="324" r:id="rId9"/>
    <p:sldId id="325" r:id="rId10"/>
    <p:sldId id="327" r:id="rId11"/>
    <p:sldId id="328" r:id="rId12"/>
    <p:sldId id="329" r:id="rId13"/>
    <p:sldId id="330" r:id="rId14"/>
    <p:sldId id="331" r:id="rId15"/>
    <p:sldId id="332" r:id="rId16"/>
    <p:sldId id="333" r:id="rId17"/>
    <p:sldId id="334" r:id="rId18"/>
    <p:sldId id="335" r:id="rId19"/>
    <p:sldId id="336" r:id="rId20"/>
    <p:sldId id="337" r:id="rId21"/>
    <p:sldId id="338" r:id="rId22"/>
    <p:sldId id="339" r:id="rId23"/>
    <p:sldId id="340" r:id="rId24"/>
    <p:sldId id="341" r:id="rId25"/>
    <p:sldId id="342" r:id="rId26"/>
    <p:sldId id="346" r:id="rId27"/>
    <p:sldId id="343" r:id="rId28"/>
    <p:sldId id="345" r:id="rId29"/>
    <p:sldId id="344" r:id="rId30"/>
    <p:sldId id="347" r:id="rId31"/>
    <p:sldId id="348" r:id="rId32"/>
    <p:sldId id="349" r:id="rId33"/>
    <p:sldId id="350" r:id="rId34"/>
    <p:sldId id="351" r:id="rId35"/>
    <p:sldId id="352" r:id="rId36"/>
    <p:sldId id="353" r:id="rId37"/>
    <p:sldId id="354" r:id="rId38"/>
    <p:sldId id="355" r:id="rId39"/>
    <p:sldId id="356" r:id="rId40"/>
    <p:sldId id="297" r:id="rId41"/>
    <p:sldId id="357" r:id="rId42"/>
    <p:sldId id="358" r:id="rId43"/>
    <p:sldId id="359" r:id="rId44"/>
    <p:sldId id="360" r:id="rId45"/>
    <p:sldId id="361" r:id="rId46"/>
    <p:sldId id="362" r:id="rId47"/>
    <p:sldId id="363" r:id="rId48"/>
    <p:sldId id="364" r:id="rId49"/>
    <p:sldId id="365" r:id="rId50"/>
    <p:sldId id="366" r:id="rId51"/>
    <p:sldId id="367" r:id="rId52"/>
    <p:sldId id="368" r:id="rId53"/>
    <p:sldId id="369" r:id="rId54"/>
    <p:sldId id="370" r:id="rId55"/>
    <p:sldId id="371" r:id="rId56"/>
    <p:sldId id="372" r:id="rId57"/>
    <p:sldId id="373" r:id="rId58"/>
    <p:sldId id="374" r:id="rId59"/>
    <p:sldId id="375" r:id="rId60"/>
    <p:sldId id="376" r:id="rId61"/>
    <p:sldId id="377" r:id="rId62"/>
    <p:sldId id="378" r:id="rId63"/>
    <p:sldId id="379" r:id="rId64"/>
    <p:sldId id="380" r:id="rId65"/>
    <p:sldId id="381" r:id="rId66"/>
    <p:sldId id="382" r:id="rId67"/>
    <p:sldId id="383" r:id="rId68"/>
    <p:sldId id="384" r:id="rId69"/>
    <p:sldId id="385" r:id="rId70"/>
    <p:sldId id="386" r:id="rId71"/>
    <p:sldId id="387" r:id="rId72"/>
    <p:sldId id="388" r:id="rId73"/>
    <p:sldId id="389" r:id="rId74"/>
    <p:sldId id="390" r:id="rId75"/>
    <p:sldId id="391" r:id="rId76"/>
    <p:sldId id="392" r:id="rId77"/>
    <p:sldId id="393" r:id="rId78"/>
    <p:sldId id="394" r:id="rId79"/>
    <p:sldId id="395" r:id="rId80"/>
  </p:sldIdLst>
  <p:sldSz cx="6858000" cy="51435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52" userDrawn="1">
          <p15:clr>
            <a:srgbClr val="A4A3A4"/>
          </p15:clr>
        </p15:guide>
        <p15:guide id="4" orient="horz" pos="1649" userDrawn="1">
          <p15:clr>
            <a:srgbClr val="A4A3A4"/>
          </p15:clr>
        </p15:guide>
        <p15:guide id="7" orient="horz" pos="1756" userDrawn="1">
          <p15:clr>
            <a:srgbClr val="A4A3A4"/>
          </p15:clr>
        </p15:guide>
        <p15:guide id="8" orient="horz" pos="3117" userDrawn="1">
          <p15:clr>
            <a:srgbClr val="A4A3A4"/>
          </p15:clr>
        </p15:guide>
        <p15:guide id="9" orient="horz" pos="2985" userDrawn="1">
          <p15:clr>
            <a:srgbClr val="A4A3A4"/>
          </p15:clr>
        </p15:guide>
        <p15:guide id="10" orient="horz" pos="2845" userDrawn="1">
          <p15:clr>
            <a:srgbClr val="A4A3A4"/>
          </p15:clr>
        </p15:guide>
        <p15:guide id="11"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600"/>
    <a:srgbClr val="FF4C41"/>
    <a:srgbClr val="009051"/>
    <a:srgbClr val="008F00"/>
    <a:srgbClr val="FF40FF"/>
    <a:srgbClr val="FF85FF"/>
    <a:srgbClr val="0432FF"/>
    <a:srgbClr val="FFAA79"/>
    <a:srgbClr val="00FDFF"/>
    <a:srgbClr val="F88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20" autoAdjust="0"/>
    <p:restoredTop sz="94215" autoAdjust="0"/>
  </p:normalViewPr>
  <p:slideViewPr>
    <p:cSldViewPr snapToGrid="0" snapToObjects="1">
      <p:cViewPr varScale="1">
        <p:scale>
          <a:sx n="152" d="100"/>
          <a:sy n="152" d="100"/>
        </p:scale>
        <p:origin x="184" y="192"/>
      </p:cViewPr>
      <p:guideLst>
        <p:guide orient="horz" pos="1552"/>
        <p:guide orient="horz" pos="1649"/>
        <p:guide orient="horz" pos="1756"/>
        <p:guide orient="horz" pos="3117"/>
        <p:guide orient="horz" pos="2985"/>
        <p:guide orient="horz" pos="2845"/>
        <p:guide pos="2160"/>
      </p:guideLst>
    </p:cSldViewPr>
  </p:slideViewPr>
  <p:outlineViewPr>
    <p:cViewPr>
      <p:scale>
        <a:sx n="33" d="100"/>
        <a:sy n="33" d="100"/>
      </p:scale>
      <p:origin x="0" y="-7184"/>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70" d="100"/>
          <a:sy n="70" d="100"/>
        </p:scale>
        <p:origin x="276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B2B5F3-CA21-B746-93BD-89BD39E53309}" type="datetimeFigureOut">
              <a:rPr lang="en-US" smtClean="0"/>
              <a:t>9/14/22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7D147-E104-D44D-A191-1057172D21DD}" type="slidenum">
              <a:rPr lang="en-US" smtClean="0"/>
              <a:t>‹#›</a:t>
            </a:fld>
            <a:endParaRPr lang="en-US"/>
          </a:p>
        </p:txBody>
      </p:sp>
    </p:spTree>
    <p:extLst>
      <p:ext uri="{BB962C8B-B14F-4D97-AF65-F5344CB8AC3E}">
        <p14:creationId xmlns:p14="http://schemas.microsoft.com/office/powerpoint/2010/main" val="1930086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1429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10</a:t>
            </a:fld>
            <a:endParaRPr lang="en-US"/>
          </a:p>
        </p:txBody>
      </p:sp>
    </p:spTree>
    <p:extLst>
      <p:ext uri="{BB962C8B-B14F-4D97-AF65-F5344CB8AC3E}">
        <p14:creationId xmlns:p14="http://schemas.microsoft.com/office/powerpoint/2010/main" val="2820145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11</a:t>
            </a:fld>
            <a:endParaRPr lang="en-US"/>
          </a:p>
        </p:txBody>
      </p:sp>
    </p:spTree>
    <p:extLst>
      <p:ext uri="{BB962C8B-B14F-4D97-AF65-F5344CB8AC3E}">
        <p14:creationId xmlns:p14="http://schemas.microsoft.com/office/powerpoint/2010/main" val="309647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12</a:t>
            </a:fld>
            <a:endParaRPr lang="en-US"/>
          </a:p>
        </p:txBody>
      </p:sp>
    </p:spTree>
    <p:extLst>
      <p:ext uri="{BB962C8B-B14F-4D97-AF65-F5344CB8AC3E}">
        <p14:creationId xmlns:p14="http://schemas.microsoft.com/office/powerpoint/2010/main" val="3853201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13</a:t>
            </a:fld>
            <a:endParaRPr lang="en-US"/>
          </a:p>
        </p:txBody>
      </p:sp>
    </p:spTree>
    <p:extLst>
      <p:ext uri="{BB962C8B-B14F-4D97-AF65-F5344CB8AC3E}">
        <p14:creationId xmlns:p14="http://schemas.microsoft.com/office/powerpoint/2010/main" val="4008427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14</a:t>
            </a:fld>
            <a:endParaRPr lang="en-US"/>
          </a:p>
        </p:txBody>
      </p:sp>
    </p:spTree>
    <p:extLst>
      <p:ext uri="{BB962C8B-B14F-4D97-AF65-F5344CB8AC3E}">
        <p14:creationId xmlns:p14="http://schemas.microsoft.com/office/powerpoint/2010/main" val="2675592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15</a:t>
            </a:fld>
            <a:endParaRPr lang="en-US"/>
          </a:p>
        </p:txBody>
      </p:sp>
    </p:spTree>
    <p:extLst>
      <p:ext uri="{BB962C8B-B14F-4D97-AF65-F5344CB8AC3E}">
        <p14:creationId xmlns:p14="http://schemas.microsoft.com/office/powerpoint/2010/main" val="1073654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16</a:t>
            </a:fld>
            <a:endParaRPr lang="en-US"/>
          </a:p>
        </p:txBody>
      </p:sp>
    </p:spTree>
    <p:extLst>
      <p:ext uri="{BB962C8B-B14F-4D97-AF65-F5344CB8AC3E}">
        <p14:creationId xmlns:p14="http://schemas.microsoft.com/office/powerpoint/2010/main" val="2532231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17</a:t>
            </a:fld>
            <a:endParaRPr lang="en-US"/>
          </a:p>
        </p:txBody>
      </p:sp>
    </p:spTree>
    <p:extLst>
      <p:ext uri="{BB962C8B-B14F-4D97-AF65-F5344CB8AC3E}">
        <p14:creationId xmlns:p14="http://schemas.microsoft.com/office/powerpoint/2010/main" val="1103955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18</a:t>
            </a:fld>
            <a:endParaRPr lang="en-US"/>
          </a:p>
        </p:txBody>
      </p:sp>
    </p:spTree>
    <p:extLst>
      <p:ext uri="{BB962C8B-B14F-4D97-AF65-F5344CB8AC3E}">
        <p14:creationId xmlns:p14="http://schemas.microsoft.com/office/powerpoint/2010/main" val="2770520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19</a:t>
            </a:fld>
            <a:endParaRPr lang="en-US"/>
          </a:p>
        </p:txBody>
      </p:sp>
    </p:spTree>
    <p:extLst>
      <p:ext uri="{BB962C8B-B14F-4D97-AF65-F5344CB8AC3E}">
        <p14:creationId xmlns:p14="http://schemas.microsoft.com/office/powerpoint/2010/main" val="3551086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a:t>
            </a:fld>
            <a:endParaRPr lang="en-US"/>
          </a:p>
        </p:txBody>
      </p:sp>
    </p:spTree>
    <p:extLst>
      <p:ext uri="{BB962C8B-B14F-4D97-AF65-F5344CB8AC3E}">
        <p14:creationId xmlns:p14="http://schemas.microsoft.com/office/powerpoint/2010/main" val="470315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20</a:t>
            </a:fld>
            <a:endParaRPr lang="en-US"/>
          </a:p>
        </p:txBody>
      </p:sp>
    </p:spTree>
    <p:extLst>
      <p:ext uri="{BB962C8B-B14F-4D97-AF65-F5344CB8AC3E}">
        <p14:creationId xmlns:p14="http://schemas.microsoft.com/office/powerpoint/2010/main" val="111594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21</a:t>
            </a:fld>
            <a:endParaRPr lang="en-US"/>
          </a:p>
        </p:txBody>
      </p:sp>
    </p:spTree>
    <p:extLst>
      <p:ext uri="{BB962C8B-B14F-4D97-AF65-F5344CB8AC3E}">
        <p14:creationId xmlns:p14="http://schemas.microsoft.com/office/powerpoint/2010/main" val="2680660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22</a:t>
            </a:fld>
            <a:endParaRPr lang="en-US"/>
          </a:p>
        </p:txBody>
      </p:sp>
    </p:spTree>
    <p:extLst>
      <p:ext uri="{BB962C8B-B14F-4D97-AF65-F5344CB8AC3E}">
        <p14:creationId xmlns:p14="http://schemas.microsoft.com/office/powerpoint/2010/main" val="2678724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23</a:t>
            </a:fld>
            <a:endParaRPr lang="en-US"/>
          </a:p>
        </p:txBody>
      </p:sp>
    </p:spTree>
    <p:extLst>
      <p:ext uri="{BB962C8B-B14F-4D97-AF65-F5344CB8AC3E}">
        <p14:creationId xmlns:p14="http://schemas.microsoft.com/office/powerpoint/2010/main" val="88368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24</a:t>
            </a:fld>
            <a:endParaRPr lang="en-US"/>
          </a:p>
        </p:txBody>
      </p:sp>
    </p:spTree>
    <p:extLst>
      <p:ext uri="{BB962C8B-B14F-4D97-AF65-F5344CB8AC3E}">
        <p14:creationId xmlns:p14="http://schemas.microsoft.com/office/powerpoint/2010/main" val="2296660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25</a:t>
            </a:fld>
            <a:endParaRPr lang="en-US"/>
          </a:p>
        </p:txBody>
      </p:sp>
    </p:spTree>
    <p:extLst>
      <p:ext uri="{BB962C8B-B14F-4D97-AF65-F5344CB8AC3E}">
        <p14:creationId xmlns:p14="http://schemas.microsoft.com/office/powerpoint/2010/main" val="3622352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26</a:t>
            </a:fld>
            <a:endParaRPr lang="en-US"/>
          </a:p>
        </p:txBody>
      </p:sp>
    </p:spTree>
    <p:extLst>
      <p:ext uri="{BB962C8B-B14F-4D97-AF65-F5344CB8AC3E}">
        <p14:creationId xmlns:p14="http://schemas.microsoft.com/office/powerpoint/2010/main" val="3298136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27</a:t>
            </a:fld>
            <a:endParaRPr lang="en-US"/>
          </a:p>
        </p:txBody>
      </p:sp>
    </p:spTree>
    <p:extLst>
      <p:ext uri="{BB962C8B-B14F-4D97-AF65-F5344CB8AC3E}">
        <p14:creationId xmlns:p14="http://schemas.microsoft.com/office/powerpoint/2010/main" val="2566332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28</a:t>
            </a:fld>
            <a:endParaRPr lang="en-US"/>
          </a:p>
        </p:txBody>
      </p:sp>
    </p:spTree>
    <p:extLst>
      <p:ext uri="{BB962C8B-B14F-4D97-AF65-F5344CB8AC3E}">
        <p14:creationId xmlns:p14="http://schemas.microsoft.com/office/powerpoint/2010/main" val="3043490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29</a:t>
            </a:fld>
            <a:endParaRPr lang="en-US"/>
          </a:p>
        </p:txBody>
      </p:sp>
    </p:spTree>
    <p:extLst>
      <p:ext uri="{BB962C8B-B14F-4D97-AF65-F5344CB8AC3E}">
        <p14:creationId xmlns:p14="http://schemas.microsoft.com/office/powerpoint/2010/main" val="1335985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a:t>
            </a:fld>
            <a:endParaRPr lang="en-US"/>
          </a:p>
        </p:txBody>
      </p:sp>
    </p:spTree>
    <p:extLst>
      <p:ext uri="{BB962C8B-B14F-4D97-AF65-F5344CB8AC3E}">
        <p14:creationId xmlns:p14="http://schemas.microsoft.com/office/powerpoint/2010/main" val="3344721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30</a:t>
            </a:fld>
            <a:endParaRPr lang="en-US"/>
          </a:p>
        </p:txBody>
      </p:sp>
    </p:spTree>
    <p:extLst>
      <p:ext uri="{BB962C8B-B14F-4D97-AF65-F5344CB8AC3E}">
        <p14:creationId xmlns:p14="http://schemas.microsoft.com/office/powerpoint/2010/main" val="895358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31</a:t>
            </a:fld>
            <a:endParaRPr lang="en-US"/>
          </a:p>
        </p:txBody>
      </p:sp>
    </p:spTree>
    <p:extLst>
      <p:ext uri="{BB962C8B-B14F-4D97-AF65-F5344CB8AC3E}">
        <p14:creationId xmlns:p14="http://schemas.microsoft.com/office/powerpoint/2010/main" val="10085886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32</a:t>
            </a:fld>
            <a:endParaRPr lang="en-US"/>
          </a:p>
        </p:txBody>
      </p:sp>
    </p:spTree>
    <p:extLst>
      <p:ext uri="{BB962C8B-B14F-4D97-AF65-F5344CB8AC3E}">
        <p14:creationId xmlns:p14="http://schemas.microsoft.com/office/powerpoint/2010/main" val="1102530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33</a:t>
            </a:fld>
            <a:endParaRPr lang="en-US"/>
          </a:p>
        </p:txBody>
      </p:sp>
    </p:spTree>
    <p:extLst>
      <p:ext uri="{BB962C8B-B14F-4D97-AF65-F5344CB8AC3E}">
        <p14:creationId xmlns:p14="http://schemas.microsoft.com/office/powerpoint/2010/main" val="3874685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34</a:t>
            </a:fld>
            <a:endParaRPr lang="en-US"/>
          </a:p>
        </p:txBody>
      </p:sp>
    </p:spTree>
    <p:extLst>
      <p:ext uri="{BB962C8B-B14F-4D97-AF65-F5344CB8AC3E}">
        <p14:creationId xmlns:p14="http://schemas.microsoft.com/office/powerpoint/2010/main" val="35003927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35</a:t>
            </a:fld>
            <a:endParaRPr lang="en-US"/>
          </a:p>
        </p:txBody>
      </p:sp>
    </p:spTree>
    <p:extLst>
      <p:ext uri="{BB962C8B-B14F-4D97-AF65-F5344CB8AC3E}">
        <p14:creationId xmlns:p14="http://schemas.microsoft.com/office/powerpoint/2010/main" val="42168571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36</a:t>
            </a:fld>
            <a:endParaRPr lang="en-US"/>
          </a:p>
        </p:txBody>
      </p:sp>
    </p:spTree>
    <p:extLst>
      <p:ext uri="{BB962C8B-B14F-4D97-AF65-F5344CB8AC3E}">
        <p14:creationId xmlns:p14="http://schemas.microsoft.com/office/powerpoint/2010/main" val="10773654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37</a:t>
            </a:fld>
            <a:endParaRPr lang="en-US"/>
          </a:p>
        </p:txBody>
      </p:sp>
    </p:spTree>
    <p:extLst>
      <p:ext uri="{BB962C8B-B14F-4D97-AF65-F5344CB8AC3E}">
        <p14:creationId xmlns:p14="http://schemas.microsoft.com/office/powerpoint/2010/main" val="42088422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38</a:t>
            </a:fld>
            <a:endParaRPr lang="en-US"/>
          </a:p>
        </p:txBody>
      </p:sp>
    </p:spTree>
    <p:extLst>
      <p:ext uri="{BB962C8B-B14F-4D97-AF65-F5344CB8AC3E}">
        <p14:creationId xmlns:p14="http://schemas.microsoft.com/office/powerpoint/2010/main" val="14034292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39</a:t>
            </a:fld>
            <a:endParaRPr lang="en-US"/>
          </a:p>
        </p:txBody>
      </p:sp>
    </p:spTree>
    <p:extLst>
      <p:ext uri="{BB962C8B-B14F-4D97-AF65-F5344CB8AC3E}">
        <p14:creationId xmlns:p14="http://schemas.microsoft.com/office/powerpoint/2010/main" val="4109587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a:t>
            </a:fld>
            <a:endParaRPr lang="en-US"/>
          </a:p>
        </p:txBody>
      </p:sp>
    </p:spTree>
    <p:extLst>
      <p:ext uri="{BB962C8B-B14F-4D97-AF65-F5344CB8AC3E}">
        <p14:creationId xmlns:p14="http://schemas.microsoft.com/office/powerpoint/2010/main" val="40559647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97D147-E104-D44D-A191-1057172D21DD}" type="slidenum">
              <a:rPr lang="en-US" smtClean="0"/>
              <a:t>40</a:t>
            </a:fld>
            <a:endParaRPr lang="en-US"/>
          </a:p>
        </p:txBody>
      </p:sp>
    </p:spTree>
    <p:extLst>
      <p:ext uri="{BB962C8B-B14F-4D97-AF65-F5344CB8AC3E}">
        <p14:creationId xmlns:p14="http://schemas.microsoft.com/office/powerpoint/2010/main" val="2119432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41</a:t>
            </a:fld>
            <a:endParaRPr lang="en-US"/>
          </a:p>
        </p:txBody>
      </p:sp>
    </p:spTree>
    <p:extLst>
      <p:ext uri="{BB962C8B-B14F-4D97-AF65-F5344CB8AC3E}">
        <p14:creationId xmlns:p14="http://schemas.microsoft.com/office/powerpoint/2010/main" val="36538331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42</a:t>
            </a:fld>
            <a:endParaRPr lang="en-US"/>
          </a:p>
        </p:txBody>
      </p:sp>
    </p:spTree>
    <p:extLst>
      <p:ext uri="{BB962C8B-B14F-4D97-AF65-F5344CB8AC3E}">
        <p14:creationId xmlns:p14="http://schemas.microsoft.com/office/powerpoint/2010/main" val="20652602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43</a:t>
            </a:fld>
            <a:endParaRPr lang="en-US"/>
          </a:p>
        </p:txBody>
      </p:sp>
    </p:spTree>
    <p:extLst>
      <p:ext uri="{BB962C8B-B14F-4D97-AF65-F5344CB8AC3E}">
        <p14:creationId xmlns:p14="http://schemas.microsoft.com/office/powerpoint/2010/main" val="70074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44</a:t>
            </a:fld>
            <a:endParaRPr lang="en-US"/>
          </a:p>
        </p:txBody>
      </p:sp>
    </p:spTree>
    <p:extLst>
      <p:ext uri="{BB962C8B-B14F-4D97-AF65-F5344CB8AC3E}">
        <p14:creationId xmlns:p14="http://schemas.microsoft.com/office/powerpoint/2010/main" val="15067600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45</a:t>
            </a:fld>
            <a:endParaRPr lang="en-US"/>
          </a:p>
        </p:txBody>
      </p:sp>
    </p:spTree>
    <p:extLst>
      <p:ext uri="{BB962C8B-B14F-4D97-AF65-F5344CB8AC3E}">
        <p14:creationId xmlns:p14="http://schemas.microsoft.com/office/powerpoint/2010/main" val="8378993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46</a:t>
            </a:fld>
            <a:endParaRPr lang="en-US"/>
          </a:p>
        </p:txBody>
      </p:sp>
    </p:spTree>
    <p:extLst>
      <p:ext uri="{BB962C8B-B14F-4D97-AF65-F5344CB8AC3E}">
        <p14:creationId xmlns:p14="http://schemas.microsoft.com/office/powerpoint/2010/main" val="17001693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47</a:t>
            </a:fld>
            <a:endParaRPr lang="en-US"/>
          </a:p>
        </p:txBody>
      </p:sp>
    </p:spTree>
    <p:extLst>
      <p:ext uri="{BB962C8B-B14F-4D97-AF65-F5344CB8AC3E}">
        <p14:creationId xmlns:p14="http://schemas.microsoft.com/office/powerpoint/2010/main" val="28832783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48</a:t>
            </a:fld>
            <a:endParaRPr lang="en-US"/>
          </a:p>
        </p:txBody>
      </p:sp>
    </p:spTree>
    <p:extLst>
      <p:ext uri="{BB962C8B-B14F-4D97-AF65-F5344CB8AC3E}">
        <p14:creationId xmlns:p14="http://schemas.microsoft.com/office/powerpoint/2010/main" val="29913234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49</a:t>
            </a:fld>
            <a:endParaRPr lang="en-US"/>
          </a:p>
        </p:txBody>
      </p:sp>
    </p:spTree>
    <p:extLst>
      <p:ext uri="{BB962C8B-B14F-4D97-AF65-F5344CB8AC3E}">
        <p14:creationId xmlns:p14="http://schemas.microsoft.com/office/powerpoint/2010/main" val="2550395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a:t>
            </a:fld>
            <a:endParaRPr lang="en-US"/>
          </a:p>
        </p:txBody>
      </p:sp>
    </p:spTree>
    <p:extLst>
      <p:ext uri="{BB962C8B-B14F-4D97-AF65-F5344CB8AC3E}">
        <p14:creationId xmlns:p14="http://schemas.microsoft.com/office/powerpoint/2010/main" val="34108700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50</a:t>
            </a:fld>
            <a:endParaRPr lang="en-US"/>
          </a:p>
        </p:txBody>
      </p:sp>
    </p:spTree>
    <p:extLst>
      <p:ext uri="{BB962C8B-B14F-4D97-AF65-F5344CB8AC3E}">
        <p14:creationId xmlns:p14="http://schemas.microsoft.com/office/powerpoint/2010/main" val="469566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51</a:t>
            </a:fld>
            <a:endParaRPr lang="en-US"/>
          </a:p>
        </p:txBody>
      </p:sp>
    </p:spTree>
    <p:extLst>
      <p:ext uri="{BB962C8B-B14F-4D97-AF65-F5344CB8AC3E}">
        <p14:creationId xmlns:p14="http://schemas.microsoft.com/office/powerpoint/2010/main" val="7122086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52</a:t>
            </a:fld>
            <a:endParaRPr lang="en-US"/>
          </a:p>
        </p:txBody>
      </p:sp>
    </p:spTree>
    <p:extLst>
      <p:ext uri="{BB962C8B-B14F-4D97-AF65-F5344CB8AC3E}">
        <p14:creationId xmlns:p14="http://schemas.microsoft.com/office/powerpoint/2010/main" val="3122113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53</a:t>
            </a:fld>
            <a:endParaRPr lang="en-US"/>
          </a:p>
        </p:txBody>
      </p:sp>
    </p:spTree>
    <p:extLst>
      <p:ext uri="{BB962C8B-B14F-4D97-AF65-F5344CB8AC3E}">
        <p14:creationId xmlns:p14="http://schemas.microsoft.com/office/powerpoint/2010/main" val="22830112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54</a:t>
            </a:fld>
            <a:endParaRPr lang="en-US"/>
          </a:p>
        </p:txBody>
      </p:sp>
    </p:spTree>
    <p:extLst>
      <p:ext uri="{BB962C8B-B14F-4D97-AF65-F5344CB8AC3E}">
        <p14:creationId xmlns:p14="http://schemas.microsoft.com/office/powerpoint/2010/main" val="18360584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55</a:t>
            </a:fld>
            <a:endParaRPr lang="en-US"/>
          </a:p>
        </p:txBody>
      </p:sp>
    </p:spTree>
    <p:extLst>
      <p:ext uri="{BB962C8B-B14F-4D97-AF65-F5344CB8AC3E}">
        <p14:creationId xmlns:p14="http://schemas.microsoft.com/office/powerpoint/2010/main" val="21669022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56</a:t>
            </a:fld>
            <a:endParaRPr lang="en-US"/>
          </a:p>
        </p:txBody>
      </p:sp>
    </p:spTree>
    <p:extLst>
      <p:ext uri="{BB962C8B-B14F-4D97-AF65-F5344CB8AC3E}">
        <p14:creationId xmlns:p14="http://schemas.microsoft.com/office/powerpoint/2010/main" val="12364229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57</a:t>
            </a:fld>
            <a:endParaRPr lang="en-US"/>
          </a:p>
        </p:txBody>
      </p:sp>
    </p:spTree>
    <p:extLst>
      <p:ext uri="{BB962C8B-B14F-4D97-AF65-F5344CB8AC3E}">
        <p14:creationId xmlns:p14="http://schemas.microsoft.com/office/powerpoint/2010/main" val="40146343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58</a:t>
            </a:fld>
            <a:endParaRPr lang="en-US"/>
          </a:p>
        </p:txBody>
      </p:sp>
    </p:spTree>
    <p:extLst>
      <p:ext uri="{BB962C8B-B14F-4D97-AF65-F5344CB8AC3E}">
        <p14:creationId xmlns:p14="http://schemas.microsoft.com/office/powerpoint/2010/main" val="28606665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59</a:t>
            </a:fld>
            <a:endParaRPr lang="en-US"/>
          </a:p>
        </p:txBody>
      </p:sp>
    </p:spTree>
    <p:extLst>
      <p:ext uri="{BB962C8B-B14F-4D97-AF65-F5344CB8AC3E}">
        <p14:creationId xmlns:p14="http://schemas.microsoft.com/office/powerpoint/2010/main" val="1042867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a:t>
            </a:fld>
            <a:endParaRPr lang="en-US"/>
          </a:p>
        </p:txBody>
      </p:sp>
    </p:spTree>
    <p:extLst>
      <p:ext uri="{BB962C8B-B14F-4D97-AF65-F5344CB8AC3E}">
        <p14:creationId xmlns:p14="http://schemas.microsoft.com/office/powerpoint/2010/main" val="2527987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60</a:t>
            </a:fld>
            <a:endParaRPr lang="en-US"/>
          </a:p>
        </p:txBody>
      </p:sp>
    </p:spTree>
    <p:extLst>
      <p:ext uri="{BB962C8B-B14F-4D97-AF65-F5344CB8AC3E}">
        <p14:creationId xmlns:p14="http://schemas.microsoft.com/office/powerpoint/2010/main" val="20925770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61</a:t>
            </a:fld>
            <a:endParaRPr lang="en-US"/>
          </a:p>
        </p:txBody>
      </p:sp>
    </p:spTree>
    <p:extLst>
      <p:ext uri="{BB962C8B-B14F-4D97-AF65-F5344CB8AC3E}">
        <p14:creationId xmlns:p14="http://schemas.microsoft.com/office/powerpoint/2010/main" val="3845820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62</a:t>
            </a:fld>
            <a:endParaRPr lang="en-US"/>
          </a:p>
        </p:txBody>
      </p:sp>
    </p:spTree>
    <p:extLst>
      <p:ext uri="{BB962C8B-B14F-4D97-AF65-F5344CB8AC3E}">
        <p14:creationId xmlns:p14="http://schemas.microsoft.com/office/powerpoint/2010/main" val="3002235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63</a:t>
            </a:fld>
            <a:endParaRPr lang="en-US"/>
          </a:p>
        </p:txBody>
      </p:sp>
    </p:spTree>
    <p:extLst>
      <p:ext uri="{BB962C8B-B14F-4D97-AF65-F5344CB8AC3E}">
        <p14:creationId xmlns:p14="http://schemas.microsoft.com/office/powerpoint/2010/main" val="11895223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64</a:t>
            </a:fld>
            <a:endParaRPr lang="en-US"/>
          </a:p>
        </p:txBody>
      </p:sp>
    </p:spTree>
    <p:extLst>
      <p:ext uri="{BB962C8B-B14F-4D97-AF65-F5344CB8AC3E}">
        <p14:creationId xmlns:p14="http://schemas.microsoft.com/office/powerpoint/2010/main" val="18846954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65</a:t>
            </a:fld>
            <a:endParaRPr lang="en-US"/>
          </a:p>
        </p:txBody>
      </p:sp>
    </p:spTree>
    <p:extLst>
      <p:ext uri="{BB962C8B-B14F-4D97-AF65-F5344CB8AC3E}">
        <p14:creationId xmlns:p14="http://schemas.microsoft.com/office/powerpoint/2010/main" val="38441685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66</a:t>
            </a:fld>
            <a:endParaRPr lang="en-US"/>
          </a:p>
        </p:txBody>
      </p:sp>
    </p:spTree>
    <p:extLst>
      <p:ext uri="{BB962C8B-B14F-4D97-AF65-F5344CB8AC3E}">
        <p14:creationId xmlns:p14="http://schemas.microsoft.com/office/powerpoint/2010/main" val="38420039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67</a:t>
            </a:fld>
            <a:endParaRPr lang="en-US"/>
          </a:p>
        </p:txBody>
      </p:sp>
    </p:spTree>
    <p:extLst>
      <p:ext uri="{BB962C8B-B14F-4D97-AF65-F5344CB8AC3E}">
        <p14:creationId xmlns:p14="http://schemas.microsoft.com/office/powerpoint/2010/main" val="4258085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68</a:t>
            </a:fld>
            <a:endParaRPr lang="en-US"/>
          </a:p>
        </p:txBody>
      </p:sp>
    </p:spTree>
    <p:extLst>
      <p:ext uri="{BB962C8B-B14F-4D97-AF65-F5344CB8AC3E}">
        <p14:creationId xmlns:p14="http://schemas.microsoft.com/office/powerpoint/2010/main" val="22677617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69</a:t>
            </a:fld>
            <a:endParaRPr lang="en-US"/>
          </a:p>
        </p:txBody>
      </p:sp>
    </p:spTree>
    <p:extLst>
      <p:ext uri="{BB962C8B-B14F-4D97-AF65-F5344CB8AC3E}">
        <p14:creationId xmlns:p14="http://schemas.microsoft.com/office/powerpoint/2010/main" val="2646384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a:t>
            </a:fld>
            <a:endParaRPr lang="en-US"/>
          </a:p>
        </p:txBody>
      </p:sp>
    </p:spTree>
    <p:extLst>
      <p:ext uri="{BB962C8B-B14F-4D97-AF65-F5344CB8AC3E}">
        <p14:creationId xmlns:p14="http://schemas.microsoft.com/office/powerpoint/2010/main" val="7013721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70</a:t>
            </a:fld>
            <a:endParaRPr lang="en-US"/>
          </a:p>
        </p:txBody>
      </p:sp>
    </p:spTree>
    <p:extLst>
      <p:ext uri="{BB962C8B-B14F-4D97-AF65-F5344CB8AC3E}">
        <p14:creationId xmlns:p14="http://schemas.microsoft.com/office/powerpoint/2010/main" val="34035355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71</a:t>
            </a:fld>
            <a:endParaRPr lang="en-US"/>
          </a:p>
        </p:txBody>
      </p:sp>
    </p:spTree>
    <p:extLst>
      <p:ext uri="{BB962C8B-B14F-4D97-AF65-F5344CB8AC3E}">
        <p14:creationId xmlns:p14="http://schemas.microsoft.com/office/powerpoint/2010/main" val="28121899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72</a:t>
            </a:fld>
            <a:endParaRPr lang="en-US"/>
          </a:p>
        </p:txBody>
      </p:sp>
    </p:spTree>
    <p:extLst>
      <p:ext uri="{BB962C8B-B14F-4D97-AF65-F5344CB8AC3E}">
        <p14:creationId xmlns:p14="http://schemas.microsoft.com/office/powerpoint/2010/main" val="30967947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73</a:t>
            </a:fld>
            <a:endParaRPr lang="en-US"/>
          </a:p>
        </p:txBody>
      </p:sp>
    </p:spTree>
    <p:extLst>
      <p:ext uri="{BB962C8B-B14F-4D97-AF65-F5344CB8AC3E}">
        <p14:creationId xmlns:p14="http://schemas.microsoft.com/office/powerpoint/2010/main" val="28641151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74</a:t>
            </a:fld>
            <a:endParaRPr lang="en-US"/>
          </a:p>
        </p:txBody>
      </p:sp>
    </p:spTree>
    <p:extLst>
      <p:ext uri="{BB962C8B-B14F-4D97-AF65-F5344CB8AC3E}">
        <p14:creationId xmlns:p14="http://schemas.microsoft.com/office/powerpoint/2010/main" val="15201467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75</a:t>
            </a:fld>
            <a:endParaRPr lang="en-US"/>
          </a:p>
        </p:txBody>
      </p:sp>
    </p:spTree>
    <p:extLst>
      <p:ext uri="{BB962C8B-B14F-4D97-AF65-F5344CB8AC3E}">
        <p14:creationId xmlns:p14="http://schemas.microsoft.com/office/powerpoint/2010/main" val="2722443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76</a:t>
            </a:fld>
            <a:endParaRPr lang="en-US"/>
          </a:p>
        </p:txBody>
      </p:sp>
    </p:spTree>
    <p:extLst>
      <p:ext uri="{BB962C8B-B14F-4D97-AF65-F5344CB8AC3E}">
        <p14:creationId xmlns:p14="http://schemas.microsoft.com/office/powerpoint/2010/main" val="20975219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77</a:t>
            </a:fld>
            <a:endParaRPr lang="en-US"/>
          </a:p>
        </p:txBody>
      </p:sp>
    </p:spTree>
    <p:extLst>
      <p:ext uri="{BB962C8B-B14F-4D97-AF65-F5344CB8AC3E}">
        <p14:creationId xmlns:p14="http://schemas.microsoft.com/office/powerpoint/2010/main" val="41029312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78</a:t>
            </a:fld>
            <a:endParaRPr lang="en-US"/>
          </a:p>
        </p:txBody>
      </p:sp>
    </p:spTree>
    <p:extLst>
      <p:ext uri="{BB962C8B-B14F-4D97-AF65-F5344CB8AC3E}">
        <p14:creationId xmlns:p14="http://schemas.microsoft.com/office/powerpoint/2010/main" val="19479036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79</a:t>
            </a:fld>
            <a:endParaRPr lang="en-US"/>
          </a:p>
        </p:txBody>
      </p:sp>
    </p:spTree>
    <p:extLst>
      <p:ext uri="{BB962C8B-B14F-4D97-AF65-F5344CB8AC3E}">
        <p14:creationId xmlns:p14="http://schemas.microsoft.com/office/powerpoint/2010/main" val="1116158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a:t>
            </a:fld>
            <a:endParaRPr lang="en-US"/>
          </a:p>
        </p:txBody>
      </p:sp>
    </p:spTree>
    <p:extLst>
      <p:ext uri="{BB962C8B-B14F-4D97-AF65-F5344CB8AC3E}">
        <p14:creationId xmlns:p14="http://schemas.microsoft.com/office/powerpoint/2010/main" val="1975420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9</a:t>
            </a:fld>
            <a:endParaRPr lang="en-US"/>
          </a:p>
        </p:txBody>
      </p:sp>
    </p:spTree>
    <p:extLst>
      <p:ext uri="{BB962C8B-B14F-4D97-AF65-F5344CB8AC3E}">
        <p14:creationId xmlns:p14="http://schemas.microsoft.com/office/powerpoint/2010/main" val="1519659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841772"/>
            <a:ext cx="5143500" cy="1790700"/>
          </a:xfrm>
        </p:spPr>
        <p:txBody>
          <a:bodyPr anchor="b"/>
          <a:lstStyle>
            <a:lvl1pPr algn="ctr">
              <a:defRPr sz="3375"/>
            </a:lvl1pPr>
          </a:lstStyle>
          <a:p>
            <a:r>
              <a:rPr lang="en-US"/>
              <a:t>Click to edit Master title style</a:t>
            </a:r>
          </a:p>
        </p:txBody>
      </p:sp>
      <p:sp>
        <p:nvSpPr>
          <p:cNvPr id="3" name="Subtitle 2"/>
          <p:cNvSpPr>
            <a:spLocks noGrp="1"/>
          </p:cNvSpPr>
          <p:nvPr>
            <p:ph type="subTitle" idx="1"/>
          </p:nvPr>
        </p:nvSpPr>
        <p:spPr>
          <a:xfrm>
            <a:off x="857250" y="2701528"/>
            <a:ext cx="5143500" cy="124182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CS21003/CS21203 / Algorithms - I | Trees</a:t>
            </a:r>
            <a:endParaRPr lang="en-US" dirty="0"/>
          </a:p>
        </p:txBody>
      </p:sp>
      <p:sp>
        <p:nvSpPr>
          <p:cNvPr id="8" name="Date Placeholder 3">
            <a:extLst>
              <a:ext uri="{FF2B5EF4-FFF2-40B4-BE49-F238E27FC236}">
                <a16:creationId xmlns:a16="http://schemas.microsoft.com/office/drawing/2014/main" id="{16A5008C-C18C-CF49-B719-814D28DFBAC2}"/>
              </a:ext>
            </a:extLst>
          </p:cNvPr>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Sep 09,14,15,16 2022 
</a:t>
            </a:r>
            <a:endParaRPr lang="en-US" dirty="0"/>
          </a:p>
        </p:txBody>
      </p:sp>
    </p:spTree>
    <p:extLst>
      <p:ext uri="{BB962C8B-B14F-4D97-AF65-F5344CB8AC3E}">
        <p14:creationId xmlns:p14="http://schemas.microsoft.com/office/powerpoint/2010/main" val="641867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IN"/>
              <a:t>Sep 09,14,15,16 2022 
</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CS21003/CS21203 / Algorithms - I | Trees</a:t>
            </a:r>
            <a:endParaRPr lang="en-US" dirty="0"/>
          </a:p>
        </p:txBody>
      </p:sp>
    </p:spTree>
    <p:extLst>
      <p:ext uri="{BB962C8B-B14F-4D97-AF65-F5344CB8AC3E}">
        <p14:creationId xmlns:p14="http://schemas.microsoft.com/office/powerpoint/2010/main" val="1563107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8" y="273845"/>
            <a:ext cx="1478756"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9" y="273845"/>
            <a:ext cx="4350544"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IN"/>
              <a:t>Sep 09,14,15,16 2022 
</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CS21003/CS21203 / Algorithms - I | Trees</a:t>
            </a:r>
            <a:endParaRPr lang="en-US" dirty="0"/>
          </a:p>
        </p:txBody>
      </p:sp>
    </p:spTree>
    <p:extLst>
      <p:ext uri="{BB962C8B-B14F-4D97-AF65-F5344CB8AC3E}">
        <p14:creationId xmlns:p14="http://schemas.microsoft.com/office/powerpoint/2010/main" val="977643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CS21003/CS21203 / Algorithms - I | Trees</a:t>
            </a:r>
            <a:endParaRPr lang="en-US" dirty="0"/>
          </a:p>
        </p:txBody>
      </p:sp>
      <p:sp>
        <p:nvSpPr>
          <p:cNvPr id="8" name="Date Placeholder 3">
            <a:extLst>
              <a:ext uri="{FF2B5EF4-FFF2-40B4-BE49-F238E27FC236}">
                <a16:creationId xmlns:a16="http://schemas.microsoft.com/office/drawing/2014/main" id="{172BE35F-32F8-EF4B-BC4B-7E5EC806D660}"/>
              </a:ext>
            </a:extLst>
          </p:cNvPr>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Sep 09,14,15,16 2022 
</a:t>
            </a:r>
            <a:endParaRPr lang="en-US" dirty="0"/>
          </a:p>
        </p:txBody>
      </p:sp>
    </p:spTree>
    <p:extLst>
      <p:ext uri="{BB962C8B-B14F-4D97-AF65-F5344CB8AC3E}">
        <p14:creationId xmlns:p14="http://schemas.microsoft.com/office/powerpoint/2010/main" val="1455287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1282306"/>
            <a:ext cx="5915025" cy="2139553"/>
          </a:xfrm>
        </p:spPr>
        <p:txBody>
          <a:bodyPr anchor="b">
            <a:normAutofit/>
          </a:bodyPr>
          <a:lstStyle>
            <a:lvl1pPr algn="l">
              <a:defRPr sz="3038" b="1" cap="small" baseline="0"/>
            </a:lvl1pPr>
          </a:lstStyle>
          <a:p>
            <a:r>
              <a:rPr lang="en-US"/>
              <a:t>Click to edit Master title style</a:t>
            </a:r>
            <a:endParaRPr lang="en-US" dirty="0"/>
          </a:p>
        </p:txBody>
      </p:sp>
      <p:sp>
        <p:nvSpPr>
          <p:cNvPr id="3" name="Text Placeholder 2"/>
          <p:cNvSpPr>
            <a:spLocks noGrp="1"/>
          </p:cNvSpPr>
          <p:nvPr>
            <p:ph type="body" idx="1"/>
          </p:nvPr>
        </p:nvSpPr>
        <p:spPr>
          <a:xfrm>
            <a:off x="467916" y="3442099"/>
            <a:ext cx="5915025" cy="1125140"/>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CS21003/CS21203 / Algorithms - I | Trees</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Date Placeholder 3">
            <a:extLst>
              <a:ext uri="{FF2B5EF4-FFF2-40B4-BE49-F238E27FC236}">
                <a16:creationId xmlns:a16="http://schemas.microsoft.com/office/drawing/2014/main" id="{32CB1A7C-221D-B945-8D8A-8E561D2D9F0D}"/>
              </a:ext>
            </a:extLst>
          </p:cNvPr>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Sep 09,14,15,16 2022 
</a:t>
            </a:r>
            <a:endParaRPr lang="en-US" dirty="0"/>
          </a:p>
        </p:txBody>
      </p:sp>
    </p:spTree>
    <p:extLst>
      <p:ext uri="{BB962C8B-B14F-4D97-AF65-F5344CB8AC3E}">
        <p14:creationId xmlns:p14="http://schemas.microsoft.com/office/powerpoint/2010/main" val="1332294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1638648"/>
            <a:ext cx="2914650" cy="2994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1638648"/>
            <a:ext cx="2914650" cy="29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1131862" y="4767264"/>
            <a:ext cx="4594279" cy="273844"/>
          </a:xfrm>
        </p:spPr>
        <p:txBody>
          <a:bodyPr/>
          <a:lstStyle/>
          <a:p>
            <a:r>
              <a:rPr lang="en-US"/>
              <a:t>CS21003/CS21203 / Algorithms - I | Trees</a:t>
            </a:r>
            <a:endParaRPr lang="en-US" dirty="0"/>
          </a:p>
        </p:txBody>
      </p:sp>
      <p:sp>
        <p:nvSpPr>
          <p:cNvPr id="9" name="Date Placeholder 3">
            <a:extLst>
              <a:ext uri="{FF2B5EF4-FFF2-40B4-BE49-F238E27FC236}">
                <a16:creationId xmlns:a16="http://schemas.microsoft.com/office/drawing/2014/main" id="{A6DC95EF-3978-E044-8602-2C5B2A265B3C}"/>
              </a:ext>
            </a:extLst>
          </p:cNvPr>
          <p:cNvSpPr>
            <a:spLocks noGrp="1"/>
          </p:cNvSpPr>
          <p:nvPr>
            <p:ph type="dt" sz="half" idx="13"/>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Sep 09,14,15,16 2022 
</a:t>
            </a:r>
            <a:endParaRPr lang="en-US" dirty="0"/>
          </a:p>
        </p:txBody>
      </p:sp>
    </p:spTree>
    <p:extLst>
      <p:ext uri="{BB962C8B-B14F-4D97-AF65-F5344CB8AC3E}">
        <p14:creationId xmlns:p14="http://schemas.microsoft.com/office/powerpoint/2010/main" val="65707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2381" y="1597955"/>
            <a:ext cx="2901255"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472381" y="2215890"/>
            <a:ext cx="2901255" cy="2426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4" y="1597955"/>
            <a:ext cx="2915543"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3471864" y="2215887"/>
            <a:ext cx="2915543" cy="2426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IN"/>
              <a:t>Sep 09,14,15,16 2022 
</a:t>
            </a:r>
            <a:endParaRPr lang="en-US" dirty="0"/>
          </a:p>
        </p:txBody>
      </p:sp>
      <p:sp>
        <p:nvSpPr>
          <p:cNvPr id="9" name="Slide Number Placeholder 8"/>
          <p:cNvSpPr>
            <a:spLocks noGrp="1"/>
          </p:cNvSpPr>
          <p:nvPr>
            <p:ph type="sldNum" sz="quarter" idx="12"/>
          </p:nvPr>
        </p:nvSpPr>
        <p:spPr/>
        <p:txBody>
          <a:bodyPr/>
          <a:lstStyle/>
          <a:p>
            <a:fld id="{683B8651-0143-4140-839E-3D36292080E8}" type="slidenum">
              <a:rPr lang="en-US" smtClean="0"/>
              <a:t>‹#›</a:t>
            </a:fld>
            <a:endParaRPr lang="en-US"/>
          </a:p>
        </p:txBody>
      </p:sp>
      <p:sp>
        <p:nvSpPr>
          <p:cNvPr id="10" name="Title 1"/>
          <p:cNvSpPr>
            <a:spLocks noGrp="1"/>
          </p:cNvSpPr>
          <p:nvPr>
            <p:ph type="title"/>
          </p:nvPr>
        </p:nvSpPr>
        <p:spPr>
          <a:xfrm>
            <a:off x="471488" y="730771"/>
            <a:ext cx="5915025" cy="773338"/>
          </a:xfrm>
        </p:spPr>
        <p:txBody>
          <a:bodyPr/>
          <a:lstStyle/>
          <a:p>
            <a:r>
              <a:rPr lang="en-US"/>
              <a:t>Click to edit Master title style</a:t>
            </a:r>
          </a:p>
        </p:txBody>
      </p:sp>
      <p:sp>
        <p:nvSpPr>
          <p:cNvPr id="11" name="Footer Placeholder 4"/>
          <p:cNvSpPr>
            <a:spLocks noGrp="1"/>
          </p:cNvSpPr>
          <p:nvPr>
            <p:ph type="ftr" sz="quarter" idx="11"/>
          </p:nvPr>
        </p:nvSpPr>
        <p:spPr>
          <a:xfrm>
            <a:off x="1131862" y="4767264"/>
            <a:ext cx="4594279" cy="273844"/>
          </a:xfrm>
        </p:spPr>
        <p:txBody>
          <a:bodyPr/>
          <a:lstStyle/>
          <a:p>
            <a:r>
              <a:rPr lang="en-US"/>
              <a:t>CS21003/CS21203 / Algorithms - I | Trees</a:t>
            </a:r>
            <a:endParaRPr lang="en-US" dirty="0"/>
          </a:p>
        </p:txBody>
      </p:sp>
    </p:spTree>
    <p:extLst>
      <p:ext uri="{BB962C8B-B14F-4D97-AF65-F5344CB8AC3E}">
        <p14:creationId xmlns:p14="http://schemas.microsoft.com/office/powerpoint/2010/main" val="546265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71487" y="4869209"/>
            <a:ext cx="660374" cy="273844"/>
          </a:xfrm>
        </p:spPr>
        <p:txBody>
          <a:bodyPr/>
          <a:lstStyle/>
          <a:p>
            <a:r>
              <a:rPr lang="en-IN"/>
              <a:t>Sep 09,14,15,16 2022 
</a:t>
            </a:r>
            <a:endParaRPr lang="en-US" dirty="0"/>
          </a:p>
        </p:txBody>
      </p:sp>
      <p:sp>
        <p:nvSpPr>
          <p:cNvPr id="5" name="Slide Number Placeholder 4"/>
          <p:cNvSpPr>
            <a:spLocks noGrp="1"/>
          </p:cNvSpPr>
          <p:nvPr>
            <p:ph type="sldNum" sz="quarter" idx="12"/>
          </p:nvPr>
        </p:nvSpPr>
        <p:spPr>
          <a:xfrm>
            <a:off x="5945539" y="4869209"/>
            <a:ext cx="440975" cy="273844"/>
          </a:xfrm>
        </p:spPr>
        <p:txBody>
          <a:bodyPr/>
          <a:lstStyle/>
          <a:p>
            <a:fld id="{683B8651-0143-4140-839E-3D36292080E8}" type="slidenum">
              <a:rPr lang="en-US" smtClean="0"/>
              <a:t>‹#›</a:t>
            </a:fld>
            <a:endParaRPr lang="en-US"/>
          </a:p>
        </p:txBody>
      </p:sp>
      <p:sp>
        <p:nvSpPr>
          <p:cNvPr id="6" name="Footer Placeholder 4"/>
          <p:cNvSpPr>
            <a:spLocks noGrp="1"/>
          </p:cNvSpPr>
          <p:nvPr>
            <p:ph type="ftr" sz="quarter" idx="11"/>
          </p:nvPr>
        </p:nvSpPr>
        <p:spPr>
          <a:xfrm>
            <a:off x="1131862" y="4869209"/>
            <a:ext cx="4594279" cy="273844"/>
          </a:xfrm>
        </p:spPr>
        <p:txBody>
          <a:bodyPr/>
          <a:lstStyle/>
          <a:p>
            <a:r>
              <a:rPr lang="en-US"/>
              <a:t>CS21003/CS21203 / Algorithms - I | Trees</a:t>
            </a:r>
            <a:endParaRPr lang="en-US" dirty="0"/>
          </a:p>
        </p:txBody>
      </p:sp>
    </p:spTree>
    <p:extLst>
      <p:ext uri="{BB962C8B-B14F-4D97-AF65-F5344CB8AC3E}">
        <p14:creationId xmlns:p14="http://schemas.microsoft.com/office/powerpoint/2010/main" val="593667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IN"/>
              <a:t>Sep 09,14,15,16 2022 
</a:t>
            </a:r>
            <a:endParaRPr lang="en-US" dirty="0"/>
          </a:p>
        </p:txBody>
      </p:sp>
      <p:sp>
        <p:nvSpPr>
          <p:cNvPr id="4" name="Slide Number Placeholder 3"/>
          <p:cNvSpPr>
            <a:spLocks noGrp="1"/>
          </p:cNvSpPr>
          <p:nvPr>
            <p:ph type="sldNum" sz="quarter" idx="12"/>
          </p:nvPr>
        </p:nvSpPr>
        <p:spPr/>
        <p:txBody>
          <a:bodyPr/>
          <a:lstStyle/>
          <a:p>
            <a:fld id="{683B8651-0143-4140-839E-3D36292080E8}" type="slidenum">
              <a:rPr lang="en-US" smtClean="0"/>
              <a:t>‹#›</a:t>
            </a:fld>
            <a:endParaRPr lang="en-US"/>
          </a:p>
        </p:txBody>
      </p:sp>
      <p:sp>
        <p:nvSpPr>
          <p:cNvPr id="5" name="Footer Placeholder 4"/>
          <p:cNvSpPr>
            <a:spLocks noGrp="1"/>
          </p:cNvSpPr>
          <p:nvPr>
            <p:ph type="ftr" sz="quarter" idx="11"/>
          </p:nvPr>
        </p:nvSpPr>
        <p:spPr>
          <a:xfrm>
            <a:off x="1131862" y="4767264"/>
            <a:ext cx="4594279" cy="273844"/>
          </a:xfrm>
        </p:spPr>
        <p:txBody>
          <a:bodyPr/>
          <a:lstStyle/>
          <a:p>
            <a:r>
              <a:rPr lang="en-US"/>
              <a:t>CS21003/CS21203 / Algorithms - I | Trees</a:t>
            </a:r>
            <a:endParaRPr lang="en-US" dirty="0"/>
          </a:p>
        </p:txBody>
      </p:sp>
    </p:spTree>
    <p:extLst>
      <p:ext uri="{BB962C8B-B14F-4D97-AF65-F5344CB8AC3E}">
        <p14:creationId xmlns:p14="http://schemas.microsoft.com/office/powerpoint/2010/main" val="562463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2915543" y="740571"/>
            <a:ext cx="3471863"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1543051"/>
            <a:ext cx="2211884"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Sep 09,14,15,16 2022 
</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1131862" y="4767264"/>
            <a:ext cx="4594279" cy="273844"/>
          </a:xfrm>
        </p:spPr>
        <p:txBody>
          <a:bodyPr/>
          <a:lstStyle/>
          <a:p>
            <a:r>
              <a:rPr lang="en-US"/>
              <a:t>CS21003/CS21203 / Algorithms - I | Trees</a:t>
            </a:r>
            <a:endParaRPr lang="en-US" dirty="0"/>
          </a:p>
        </p:txBody>
      </p:sp>
    </p:spTree>
    <p:extLst>
      <p:ext uri="{BB962C8B-B14F-4D97-AF65-F5344CB8AC3E}">
        <p14:creationId xmlns:p14="http://schemas.microsoft.com/office/powerpoint/2010/main" val="10429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2915543" y="740571"/>
            <a:ext cx="3471863" cy="365521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p>
        </p:txBody>
      </p:sp>
      <p:sp>
        <p:nvSpPr>
          <p:cNvPr id="4" name="Text Placeholder 3"/>
          <p:cNvSpPr>
            <a:spLocks noGrp="1"/>
          </p:cNvSpPr>
          <p:nvPr>
            <p:ph type="body" sz="half" idx="2"/>
          </p:nvPr>
        </p:nvSpPr>
        <p:spPr>
          <a:xfrm>
            <a:off x="472381" y="1543051"/>
            <a:ext cx="2211884"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Sep 09,14,15,16 2022 
</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1131862" y="4767264"/>
            <a:ext cx="4594279" cy="273844"/>
          </a:xfrm>
        </p:spPr>
        <p:txBody>
          <a:bodyPr/>
          <a:lstStyle/>
          <a:p>
            <a:r>
              <a:rPr lang="en-US"/>
              <a:t>CS21003/CS21203 / Algorithms - I | Trees</a:t>
            </a:r>
            <a:endParaRPr lang="en-US" dirty="0"/>
          </a:p>
        </p:txBody>
      </p:sp>
    </p:spTree>
    <p:extLst>
      <p:ext uri="{BB962C8B-B14F-4D97-AF65-F5344CB8AC3E}">
        <p14:creationId xmlns:p14="http://schemas.microsoft.com/office/powerpoint/2010/main" val="471575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730771"/>
            <a:ext cx="5915025" cy="7733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1573968"/>
            <a:ext cx="5915025" cy="305875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Sep 09,14,15,16 2022 
</a:t>
            </a:r>
            <a:endParaRPr lang="en-US" dirty="0"/>
          </a:p>
        </p:txBody>
      </p:sp>
      <p:sp>
        <p:nvSpPr>
          <p:cNvPr id="5" name="Footer Placeholder 4"/>
          <p:cNvSpPr>
            <a:spLocks noGrp="1"/>
          </p:cNvSpPr>
          <p:nvPr>
            <p:ph type="ftr" sz="quarter" idx="3"/>
          </p:nvPr>
        </p:nvSpPr>
        <p:spPr>
          <a:xfrm>
            <a:off x="1131862" y="4767264"/>
            <a:ext cx="4594279" cy="273844"/>
          </a:xfrm>
          <a:prstGeom prst="rect">
            <a:avLst/>
          </a:prstGeom>
        </p:spPr>
        <p:txBody>
          <a:bodyPr vert="horz" lIns="91440" tIns="45720" rIns="91440" bIns="45720" rtlCol="0" anchor="ctr"/>
          <a:lstStyle>
            <a:lvl1pPr algn="ctr">
              <a:defRPr sz="675">
                <a:solidFill>
                  <a:srgbClr val="0432FF"/>
                </a:solidFill>
                <a:latin typeface="Segoe UI" charset="0"/>
                <a:ea typeface="Segoe UI" charset="0"/>
                <a:cs typeface="Segoe UI" charset="0"/>
              </a:defRPr>
            </a:lvl1pPr>
          </a:lstStyle>
          <a:p>
            <a:r>
              <a:rPr lang="en-US"/>
              <a:t>CS21003/CS21203 / Algorithms - I | Trees</a:t>
            </a:r>
            <a:endParaRPr lang="en-US" dirty="0"/>
          </a:p>
        </p:txBody>
      </p:sp>
      <p:sp>
        <p:nvSpPr>
          <p:cNvPr id="6" name="Slide Number Placeholder 5"/>
          <p:cNvSpPr>
            <a:spLocks noGrp="1"/>
          </p:cNvSpPr>
          <p:nvPr>
            <p:ph type="sldNum" sz="quarter" idx="4"/>
          </p:nvPr>
        </p:nvSpPr>
        <p:spPr>
          <a:xfrm>
            <a:off x="5945539" y="4767264"/>
            <a:ext cx="440975" cy="273844"/>
          </a:xfrm>
          <a:prstGeom prst="rect">
            <a:avLst/>
          </a:prstGeom>
        </p:spPr>
        <p:txBody>
          <a:bodyPr vert="horz" lIns="91440" tIns="45720" rIns="91440" bIns="45720" rtlCol="0" anchor="ctr"/>
          <a:lstStyle>
            <a:lvl1pPr algn="r">
              <a:defRPr sz="675">
                <a:solidFill>
                  <a:srgbClr val="0432FF"/>
                </a:solidFill>
                <a:latin typeface="Segoe UI" charset="0"/>
                <a:ea typeface="Segoe UI" charset="0"/>
                <a:cs typeface="Segoe UI" charset="0"/>
              </a:defRPr>
            </a:lvl1pPr>
          </a:lstStyle>
          <a:p>
            <a:fld id="{683B8651-0143-4140-839E-3D36292080E8}" type="slidenum">
              <a:rPr lang="en-US" smtClean="0"/>
              <a:pPr/>
              <a:t>‹#›</a:t>
            </a:fld>
            <a:endParaRPr lang="en-US"/>
          </a:p>
        </p:txBody>
      </p:sp>
      <p:sp>
        <p:nvSpPr>
          <p:cNvPr id="8" name="TextBox 7"/>
          <p:cNvSpPr txBox="1"/>
          <p:nvPr userDrawn="1"/>
        </p:nvSpPr>
        <p:spPr>
          <a:xfrm>
            <a:off x="1745578" y="204190"/>
            <a:ext cx="4927952" cy="404085"/>
          </a:xfrm>
          <a:prstGeom prst="rect">
            <a:avLst/>
          </a:prstGeom>
          <a:noFill/>
        </p:spPr>
        <p:txBody>
          <a:bodyPr wrap="none" rtlCol="0">
            <a:spAutoFit/>
          </a:bodyPr>
          <a:lstStyle/>
          <a:p>
            <a:pPr algn="r"/>
            <a:r>
              <a:rPr lang="en-US" sz="1013" b="1" dirty="0">
                <a:solidFill>
                  <a:srgbClr val="0432FF"/>
                </a:solidFill>
                <a:latin typeface="Segoe UI" charset="0"/>
                <a:ea typeface="Segoe UI" charset="0"/>
                <a:cs typeface="Segoe UI" charset="0"/>
              </a:rPr>
              <a:t>Computer Science and Engineering</a:t>
            </a:r>
            <a:r>
              <a:rPr lang="en-US" sz="1013" b="1" dirty="0">
                <a:latin typeface="Segoe UI" charset="0"/>
                <a:ea typeface="Segoe UI" charset="0"/>
                <a:cs typeface="Segoe UI" charset="0"/>
              </a:rPr>
              <a:t>| Indian Institute of Technology Kharagpur</a:t>
            </a:r>
          </a:p>
          <a:p>
            <a:pPr algn="r"/>
            <a:r>
              <a:rPr lang="en-US" sz="1013" b="0" i="1" dirty="0" err="1">
                <a:latin typeface="Segoe UI" charset="0"/>
                <a:ea typeface="Segoe UI" charset="0"/>
                <a:cs typeface="Segoe UI" charset="0"/>
              </a:rPr>
              <a:t>cse.iitkgp.ac.in</a:t>
            </a:r>
            <a:endParaRPr lang="en-US" sz="1013" b="0" i="1" dirty="0">
              <a:latin typeface="Segoe UI" charset="0"/>
              <a:ea typeface="Segoe UI" charset="0"/>
              <a:cs typeface="Segoe UI" charset="0"/>
            </a:endParaRPr>
          </a:p>
        </p:txBody>
      </p:sp>
      <p:cxnSp>
        <p:nvCxnSpPr>
          <p:cNvPr id="9" name="Straight Connector 8"/>
          <p:cNvCxnSpPr/>
          <p:nvPr userDrawn="1"/>
        </p:nvCxnSpPr>
        <p:spPr>
          <a:xfrm>
            <a:off x="0" y="685798"/>
            <a:ext cx="6858000" cy="8069"/>
          </a:xfrm>
          <a:prstGeom prst="line">
            <a:avLst/>
          </a:prstGeom>
          <a:ln w="22225"/>
        </p:spPr>
        <p:style>
          <a:lnRef idx="1">
            <a:schemeClr val="accent5"/>
          </a:lnRef>
          <a:fillRef idx="0">
            <a:schemeClr val="accent5"/>
          </a:fillRef>
          <a:effectRef idx="0">
            <a:schemeClr val="accent5"/>
          </a:effectRef>
          <a:fontRef idx="minor">
            <a:schemeClr val="tx1"/>
          </a:fontRef>
        </p:style>
      </p:cxnSp>
      <p:pic>
        <p:nvPicPr>
          <p:cNvPr id="10" name="Picture 9"/>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037" y="11904"/>
            <a:ext cx="439340" cy="656824"/>
          </a:xfrm>
          <a:prstGeom prst="rect">
            <a:avLst/>
          </a:prstGeom>
        </p:spPr>
      </p:pic>
    </p:spTree>
    <p:extLst>
      <p:ext uri="{BB962C8B-B14F-4D97-AF65-F5344CB8AC3E}">
        <p14:creationId xmlns:p14="http://schemas.microsoft.com/office/powerpoint/2010/main" val="2139599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514350" rtl="0" eaLnBrk="1" latinLnBrk="0" hangingPunct="1">
        <a:lnSpc>
          <a:spcPct val="90000"/>
        </a:lnSpc>
        <a:spcBef>
          <a:spcPct val="0"/>
        </a:spcBef>
        <a:buNone/>
        <a:defRPr sz="2475" kern="1200">
          <a:solidFill>
            <a:schemeClr val="tx1"/>
          </a:solidFill>
          <a:latin typeface="Segoe UI" charset="0"/>
          <a:ea typeface="Segoe UI" charset="0"/>
          <a:cs typeface="Segoe UI" charset="0"/>
        </a:defRPr>
      </a:lvl1pPr>
    </p:titleStyle>
    <p:bodyStyle>
      <a:lvl1pPr marL="128588" indent="-128588" algn="l" defTabSz="514350" rtl="0" eaLnBrk="1" latinLnBrk="0" hangingPunct="1">
        <a:lnSpc>
          <a:spcPct val="90000"/>
        </a:lnSpc>
        <a:spcBef>
          <a:spcPts val="563"/>
        </a:spcBef>
        <a:buFont typeface="Arial"/>
        <a:buChar char="•"/>
        <a:defRPr sz="1575" kern="1200">
          <a:solidFill>
            <a:schemeClr val="tx1"/>
          </a:solidFill>
          <a:latin typeface="Segoe UI" charset="0"/>
          <a:ea typeface="Segoe UI" charset="0"/>
          <a:cs typeface="Segoe UI" charset="0"/>
        </a:defRPr>
      </a:lvl1pPr>
      <a:lvl2pPr marL="385763" indent="-128588" algn="l" defTabSz="514350" rtl="0" eaLnBrk="1" latinLnBrk="0" hangingPunct="1">
        <a:lnSpc>
          <a:spcPct val="90000"/>
        </a:lnSpc>
        <a:spcBef>
          <a:spcPts val="281"/>
        </a:spcBef>
        <a:buFont typeface="Arial"/>
        <a:buChar char="•"/>
        <a:defRPr sz="1350" kern="1200">
          <a:solidFill>
            <a:schemeClr val="tx1"/>
          </a:solidFill>
          <a:latin typeface="Segoe UI" charset="0"/>
          <a:ea typeface="Segoe UI" charset="0"/>
          <a:cs typeface="Segoe UI" charset="0"/>
        </a:defRPr>
      </a:lvl2pPr>
      <a:lvl3pPr marL="642938" indent="-128588" algn="l" defTabSz="514350" rtl="0" eaLnBrk="1" latinLnBrk="0" hangingPunct="1">
        <a:lnSpc>
          <a:spcPct val="90000"/>
        </a:lnSpc>
        <a:spcBef>
          <a:spcPts val="281"/>
        </a:spcBef>
        <a:buFont typeface="Arial"/>
        <a:buChar char="•"/>
        <a:defRPr sz="1125" kern="1200">
          <a:solidFill>
            <a:schemeClr val="tx1"/>
          </a:solidFill>
          <a:latin typeface="Segoe UI" charset="0"/>
          <a:ea typeface="Segoe UI" charset="0"/>
          <a:cs typeface="Segoe UI" charset="0"/>
        </a:defRPr>
      </a:lvl3pPr>
      <a:lvl4pPr marL="900113" indent="-128588" algn="l" defTabSz="514350" rtl="0" eaLnBrk="1" latinLnBrk="0" hangingPunct="1">
        <a:lnSpc>
          <a:spcPct val="90000"/>
        </a:lnSpc>
        <a:spcBef>
          <a:spcPts val="281"/>
        </a:spcBef>
        <a:buFont typeface="Arial"/>
        <a:buChar char="•"/>
        <a:defRPr sz="1013" kern="1200">
          <a:solidFill>
            <a:schemeClr val="tx1"/>
          </a:solidFill>
          <a:latin typeface="Segoe UI" charset="0"/>
          <a:ea typeface="Segoe UI" charset="0"/>
          <a:cs typeface="Segoe UI" charset="0"/>
        </a:defRPr>
      </a:lvl4pPr>
      <a:lvl5pPr marL="1157288" indent="-128588" algn="l" defTabSz="514350" rtl="0" eaLnBrk="1" latinLnBrk="0" hangingPunct="1">
        <a:lnSpc>
          <a:spcPct val="90000"/>
        </a:lnSpc>
        <a:spcBef>
          <a:spcPts val="281"/>
        </a:spcBef>
        <a:buFont typeface="Arial"/>
        <a:buChar char="•"/>
        <a:defRPr sz="1013" kern="1200">
          <a:solidFill>
            <a:schemeClr val="tx1"/>
          </a:solidFill>
          <a:latin typeface="Segoe UI" charset="0"/>
          <a:ea typeface="Segoe UI" charset="0"/>
          <a:cs typeface="Segoe UI" charset="0"/>
        </a:defRPr>
      </a:lvl5pPr>
      <a:lvl6pPr marL="141446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14.emf"/><Relationship Id="rId4" Type="http://schemas.openxmlformats.org/officeDocument/2006/relationships/image" Target="../media/image13.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3.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6.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1"/>
          <p:cNvSpPr txBox="1">
            <a:spLocks noGrp="1"/>
          </p:cNvSpPr>
          <p:nvPr>
            <p:ph type="ctrTitle"/>
          </p:nvPr>
        </p:nvSpPr>
        <p:spPr>
          <a:xfrm>
            <a:off x="85725" y="1855089"/>
            <a:ext cx="6686550" cy="826889"/>
          </a:xfrm>
          <a:prstGeom prst="rect">
            <a:avLst/>
          </a:prstGeom>
          <a:noFill/>
          <a:ln>
            <a:noFill/>
          </a:ln>
        </p:spPr>
        <p:txBody>
          <a:bodyPr spcFirstLastPara="1" vert="horz" wrap="square" lIns="51427" tIns="25706" rIns="51427" bIns="25706" rtlCol="0" anchor="ctr" anchorCtr="0">
            <a:noAutofit/>
          </a:bodyPr>
          <a:lstStyle/>
          <a:p>
            <a:pPr>
              <a:spcBef>
                <a:spcPts val="0"/>
              </a:spcBef>
              <a:buClr>
                <a:schemeClr val="dk1"/>
              </a:buClr>
              <a:buSzPts val="3600"/>
            </a:pPr>
            <a:r>
              <a:rPr lang="en-US" sz="2025" dirty="0"/>
              <a:t>Algorithms – I (CS29003/203)</a:t>
            </a:r>
            <a:endParaRPr sz="2025" i="1" dirty="0"/>
          </a:p>
        </p:txBody>
      </p:sp>
      <p:sp>
        <p:nvSpPr>
          <p:cNvPr id="4" name="TextBox 3">
            <a:extLst>
              <a:ext uri="{FF2B5EF4-FFF2-40B4-BE49-F238E27FC236}">
                <a16:creationId xmlns:a16="http://schemas.microsoft.com/office/drawing/2014/main" id="{54676B60-3941-56FE-895E-1EF8702705F0}"/>
              </a:ext>
            </a:extLst>
          </p:cNvPr>
          <p:cNvSpPr txBox="1"/>
          <p:nvPr/>
        </p:nvSpPr>
        <p:spPr>
          <a:xfrm>
            <a:off x="2426677" y="2792217"/>
            <a:ext cx="2288198" cy="300082"/>
          </a:xfrm>
          <a:prstGeom prst="rect">
            <a:avLst/>
          </a:prstGeom>
          <a:noFill/>
        </p:spPr>
        <p:txBody>
          <a:bodyPr wrap="square" rtlCol="0">
            <a:spAutoFit/>
          </a:bodyPr>
          <a:lstStyle/>
          <a:p>
            <a:r>
              <a:rPr lang="en-US" sz="1350" dirty="0"/>
              <a:t>Autumn 2022, IIT Kharagpur</a:t>
            </a:r>
          </a:p>
        </p:txBody>
      </p:sp>
      <p:sp>
        <p:nvSpPr>
          <p:cNvPr id="2" name="Google Shape;78;p11">
            <a:extLst>
              <a:ext uri="{FF2B5EF4-FFF2-40B4-BE49-F238E27FC236}">
                <a16:creationId xmlns:a16="http://schemas.microsoft.com/office/drawing/2014/main" id="{1DE48748-150D-95F8-0A05-38DB6C0CBE94}"/>
              </a:ext>
            </a:extLst>
          </p:cNvPr>
          <p:cNvSpPr txBox="1">
            <a:spLocks/>
          </p:cNvSpPr>
          <p:nvPr/>
        </p:nvSpPr>
        <p:spPr>
          <a:xfrm>
            <a:off x="171450" y="3282615"/>
            <a:ext cx="6686550" cy="826889"/>
          </a:xfrm>
          <a:prstGeom prst="rect">
            <a:avLst/>
          </a:prstGeom>
          <a:noFill/>
          <a:ln>
            <a:noFill/>
          </a:ln>
        </p:spPr>
        <p:txBody>
          <a:bodyPr spcFirstLastPara="1" vert="horz" wrap="square" lIns="51427" tIns="25706" rIns="51427" bIns="25706" rtlCol="0" anchor="ctr" anchorCtr="0">
            <a:noAutofit/>
          </a:bodyPr>
          <a:lstStyle>
            <a:lvl1pPr algn="ctr" defTabSz="514350" rtl="0" eaLnBrk="1" latinLnBrk="0" hangingPunct="1">
              <a:lnSpc>
                <a:spcPct val="90000"/>
              </a:lnSpc>
              <a:spcBef>
                <a:spcPct val="0"/>
              </a:spcBef>
              <a:buNone/>
              <a:defRPr sz="3375" kern="1200">
                <a:solidFill>
                  <a:schemeClr val="tx1"/>
                </a:solidFill>
                <a:latin typeface="Segoe UI" charset="0"/>
                <a:ea typeface="Segoe UI" charset="0"/>
                <a:cs typeface="Segoe UI" charset="0"/>
              </a:defRPr>
            </a:lvl1pPr>
          </a:lstStyle>
          <a:p>
            <a:pPr>
              <a:spcBef>
                <a:spcPts val="0"/>
              </a:spcBef>
              <a:buClr>
                <a:schemeClr val="dk1"/>
              </a:buClr>
              <a:buSzPts val="3600"/>
            </a:pPr>
            <a:r>
              <a:rPr lang="en-US" sz="2025" dirty="0"/>
              <a:t>Trees</a:t>
            </a:r>
          </a:p>
        </p:txBody>
      </p:sp>
    </p:spTree>
    <p:extLst>
      <p:ext uri="{BB962C8B-B14F-4D97-AF65-F5344CB8AC3E}">
        <p14:creationId xmlns:p14="http://schemas.microsoft.com/office/powerpoint/2010/main" val="1889717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Edge: An edge is a connecting link between two nodes</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A tree composed of N nodes has N - 1 edges</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254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5599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Parent: A parent node is the direct predecessor of another node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Oval 5">
            <a:extLst>
              <a:ext uri="{FF2B5EF4-FFF2-40B4-BE49-F238E27FC236}">
                <a16:creationId xmlns:a16="http://schemas.microsoft.com/office/drawing/2014/main" id="{4A249E44-7C9A-18B6-AE4A-8D9F692B4894}"/>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62C2AFFF-8CEC-1BFF-099E-B77059E7EDA6}"/>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1" name="Oval 20">
            <a:extLst>
              <a:ext uri="{FF2B5EF4-FFF2-40B4-BE49-F238E27FC236}">
                <a16:creationId xmlns:a16="http://schemas.microsoft.com/office/drawing/2014/main" id="{68D85A37-C8D9-8BF7-DB2C-36F5AD54CC59}"/>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3457A791-C493-916A-F287-C4AC65423F1F}"/>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6" name="Oval 25">
            <a:extLst>
              <a:ext uri="{FF2B5EF4-FFF2-40B4-BE49-F238E27FC236}">
                <a16:creationId xmlns:a16="http://schemas.microsoft.com/office/drawing/2014/main" id="{B3CA51C0-6CD5-3B79-7EE5-EE5B34C71BD0}"/>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1BC61B69-55A0-68FF-FF42-97D94F7B586F}"/>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0" name="Oval 29">
            <a:extLst>
              <a:ext uri="{FF2B5EF4-FFF2-40B4-BE49-F238E27FC236}">
                <a16:creationId xmlns:a16="http://schemas.microsoft.com/office/drawing/2014/main" id="{44D1023B-19DB-29E4-3D92-AEC44323AA98}"/>
              </a:ext>
            </a:extLst>
          </p:cNvPr>
          <p:cNvSpPr>
            <a:spLocks noChangeAspect="1"/>
          </p:cNvSpPr>
          <p:nvPr/>
        </p:nvSpPr>
        <p:spPr>
          <a:xfrm>
            <a:off x="1490477"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3B2485F6-22E1-D30F-2A34-9D84C841DBB7}"/>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D</a:t>
            </a:r>
          </a:p>
        </p:txBody>
      </p:sp>
      <p:sp>
        <p:nvSpPr>
          <p:cNvPr id="34" name="Oval 33">
            <a:extLst>
              <a:ext uri="{FF2B5EF4-FFF2-40B4-BE49-F238E27FC236}">
                <a16:creationId xmlns:a16="http://schemas.microsoft.com/office/drawing/2014/main" id="{A7FD5294-9547-B423-1624-354C8DDB5036}"/>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TextBox 35">
            <a:extLst>
              <a:ext uri="{FF2B5EF4-FFF2-40B4-BE49-F238E27FC236}">
                <a16:creationId xmlns:a16="http://schemas.microsoft.com/office/drawing/2014/main" id="{1705AD97-BF6C-5331-7194-45700D601844}"/>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39" name="Oval 38">
            <a:extLst>
              <a:ext uri="{FF2B5EF4-FFF2-40B4-BE49-F238E27FC236}">
                <a16:creationId xmlns:a16="http://schemas.microsoft.com/office/drawing/2014/main" id="{E40E8B58-FE3D-B841-DBA2-D94BA3482560}"/>
              </a:ext>
            </a:extLst>
          </p:cNvPr>
          <p:cNvSpPr>
            <a:spLocks noChangeAspect="1"/>
          </p:cNvSpPr>
          <p:nvPr/>
        </p:nvSpPr>
        <p:spPr>
          <a:xfrm>
            <a:off x="2899828"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9CA0B650-ACAD-7742-0B52-B45D52C145ED}"/>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F</a:t>
            </a:r>
          </a:p>
        </p:txBody>
      </p:sp>
      <p:sp>
        <p:nvSpPr>
          <p:cNvPr id="42" name="Oval 41">
            <a:extLst>
              <a:ext uri="{FF2B5EF4-FFF2-40B4-BE49-F238E27FC236}">
                <a16:creationId xmlns:a16="http://schemas.microsoft.com/office/drawing/2014/main" id="{F0FA16FD-78AB-752D-690F-A1841B1D8A14}"/>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4DB05495-2959-BA34-EB7A-58C5153D1B5B}"/>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5" name="Oval 44">
            <a:extLst>
              <a:ext uri="{FF2B5EF4-FFF2-40B4-BE49-F238E27FC236}">
                <a16:creationId xmlns:a16="http://schemas.microsoft.com/office/drawing/2014/main" id="{4BD65F0C-4F41-174A-7691-1DC6AA99C660}"/>
              </a:ext>
            </a:extLst>
          </p:cNvPr>
          <p:cNvSpPr>
            <a:spLocks noChangeAspect="1"/>
          </p:cNvSpPr>
          <p:nvPr/>
        </p:nvSpPr>
        <p:spPr>
          <a:xfrm>
            <a:off x="4235044"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FD86EE34-E19B-3825-D31D-E905C92EF27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H</a:t>
            </a:r>
          </a:p>
        </p:txBody>
      </p:sp>
      <p:sp>
        <p:nvSpPr>
          <p:cNvPr id="49" name="Oval 48">
            <a:extLst>
              <a:ext uri="{FF2B5EF4-FFF2-40B4-BE49-F238E27FC236}">
                <a16:creationId xmlns:a16="http://schemas.microsoft.com/office/drawing/2014/main" id="{1C4139A0-793A-920F-EC32-08FAD5102DC0}"/>
              </a:ext>
            </a:extLst>
          </p:cNvPr>
          <p:cNvSpPr>
            <a:spLocks noChangeAspect="1"/>
          </p:cNvSpPr>
          <p:nvPr/>
        </p:nvSpPr>
        <p:spPr>
          <a:xfrm>
            <a:off x="1810322"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FE7AC773-6059-BCEA-A06A-5984D6CA3EED}"/>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I</a:t>
            </a:r>
          </a:p>
        </p:txBody>
      </p:sp>
      <p:sp>
        <p:nvSpPr>
          <p:cNvPr id="52" name="Oval 51">
            <a:extLst>
              <a:ext uri="{FF2B5EF4-FFF2-40B4-BE49-F238E27FC236}">
                <a16:creationId xmlns:a16="http://schemas.microsoft.com/office/drawing/2014/main" id="{B2FDB375-1A2C-6E32-1554-C5CFAB43D4C0}"/>
              </a:ext>
            </a:extLst>
          </p:cNvPr>
          <p:cNvSpPr>
            <a:spLocks noChangeAspect="1"/>
          </p:cNvSpPr>
          <p:nvPr/>
        </p:nvSpPr>
        <p:spPr>
          <a:xfrm>
            <a:off x="2569526"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94639323-E12F-F600-3208-B65541152ABB}"/>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J</a:t>
            </a:r>
          </a:p>
        </p:txBody>
      </p:sp>
      <p:sp>
        <p:nvSpPr>
          <p:cNvPr id="55" name="Oval 54">
            <a:extLst>
              <a:ext uri="{FF2B5EF4-FFF2-40B4-BE49-F238E27FC236}">
                <a16:creationId xmlns:a16="http://schemas.microsoft.com/office/drawing/2014/main" id="{4C36A7EE-89B4-1AC2-80D6-90BBECB91F2E}"/>
              </a:ext>
            </a:extLst>
          </p:cNvPr>
          <p:cNvSpPr>
            <a:spLocks noChangeAspect="1"/>
          </p:cNvSpPr>
          <p:nvPr/>
        </p:nvSpPr>
        <p:spPr>
          <a:xfrm>
            <a:off x="3481790"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6FD4C453-14A3-0790-C463-6161561BDBD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K</a:t>
            </a:r>
          </a:p>
        </p:txBody>
      </p:sp>
      <p:cxnSp>
        <p:nvCxnSpPr>
          <p:cNvPr id="58" name="Straight Connector 57">
            <a:extLst>
              <a:ext uri="{FF2B5EF4-FFF2-40B4-BE49-F238E27FC236}">
                <a16:creationId xmlns:a16="http://schemas.microsoft.com/office/drawing/2014/main" id="{5A23B7D6-0D4B-0AEA-76D9-56E7065F79E6}"/>
              </a:ext>
            </a:extLst>
          </p:cNvPr>
          <p:cNvCxnSpPr>
            <a:cxnSpLocks/>
            <a:stCxn id="6" idx="3"/>
            <a:endCxn id="21"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D9F1986-8BBF-FBF5-88E1-33B295A2BA51}"/>
              </a:ext>
            </a:extLst>
          </p:cNvPr>
          <p:cNvCxnSpPr>
            <a:cxnSpLocks/>
            <a:stCxn id="6" idx="5"/>
            <a:endCxn id="26"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F7A619-F359-CE1A-64D3-87DD6DE73CF0}"/>
              </a:ext>
            </a:extLst>
          </p:cNvPr>
          <p:cNvCxnSpPr>
            <a:cxnSpLocks/>
            <a:stCxn id="21" idx="4"/>
            <a:endCxn id="30" idx="0"/>
          </p:cNvCxnSpPr>
          <p:nvPr/>
        </p:nvCxnSpPr>
        <p:spPr>
          <a:xfrm flipH="1">
            <a:off x="1706477" y="2505620"/>
            <a:ext cx="702578"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5D838D-0DD3-985C-CD24-B7AD15197DD1}"/>
              </a:ext>
            </a:extLst>
          </p:cNvPr>
          <p:cNvCxnSpPr>
            <a:cxnSpLocks/>
            <a:stCxn id="21" idx="4"/>
            <a:endCxn id="34"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6A758AD-2484-14C6-1EEB-11C1F42B3667}"/>
              </a:ext>
            </a:extLst>
          </p:cNvPr>
          <p:cNvCxnSpPr>
            <a:cxnSpLocks/>
            <a:stCxn id="21" idx="4"/>
            <a:endCxn id="39" idx="0"/>
          </p:cNvCxnSpPr>
          <p:nvPr/>
        </p:nvCxnSpPr>
        <p:spPr>
          <a:xfrm>
            <a:off x="2409055" y="2505620"/>
            <a:ext cx="706773"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43ABBD-FCCA-ACDF-5ECA-D9275BAB55CA}"/>
              </a:ext>
            </a:extLst>
          </p:cNvPr>
          <p:cNvCxnSpPr>
            <a:cxnSpLocks/>
            <a:stCxn id="26" idx="4"/>
            <a:endCxn id="42"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F983480-B7EA-69F6-AAF3-D0696027FFFD}"/>
              </a:ext>
            </a:extLst>
          </p:cNvPr>
          <p:cNvCxnSpPr>
            <a:cxnSpLocks/>
            <a:stCxn id="26" idx="4"/>
            <a:endCxn id="45" idx="0"/>
          </p:cNvCxnSpPr>
          <p:nvPr/>
        </p:nvCxnSpPr>
        <p:spPr>
          <a:xfrm>
            <a:off x="4086854" y="2505620"/>
            <a:ext cx="364190"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317E188-4904-1B60-2249-0802B17C5273}"/>
              </a:ext>
            </a:extLst>
          </p:cNvPr>
          <p:cNvCxnSpPr>
            <a:cxnSpLocks/>
            <a:stCxn id="34" idx="4"/>
            <a:endCxn id="49" idx="0"/>
          </p:cNvCxnSpPr>
          <p:nvPr/>
        </p:nvCxnSpPr>
        <p:spPr>
          <a:xfrm flipH="1">
            <a:off x="2026322" y="3230775"/>
            <a:ext cx="389025"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93F9DE6-716B-02A6-5EF0-6BA6B86135A3}"/>
              </a:ext>
            </a:extLst>
          </p:cNvPr>
          <p:cNvCxnSpPr>
            <a:cxnSpLocks/>
            <a:stCxn id="34" idx="4"/>
            <a:endCxn id="52" idx="0"/>
          </p:cNvCxnSpPr>
          <p:nvPr/>
        </p:nvCxnSpPr>
        <p:spPr>
          <a:xfrm>
            <a:off x="2415347" y="3230775"/>
            <a:ext cx="370179"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0B744F-4F03-1026-6835-04F9AF5A4C89}"/>
              </a:ext>
            </a:extLst>
          </p:cNvPr>
          <p:cNvCxnSpPr>
            <a:cxnSpLocks/>
            <a:stCxn id="42" idx="4"/>
            <a:endCxn id="55" idx="0"/>
          </p:cNvCxnSpPr>
          <p:nvPr/>
        </p:nvCxnSpPr>
        <p:spPr>
          <a:xfrm>
            <a:off x="3691840" y="3230775"/>
            <a:ext cx="5950"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74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Child: A child is a node which is the direct descendant of another node</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In a tree, all the nodes except the root are child nodes</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877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a:ln>
            <a:noFill/>
          </a:ln>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Descendent/Ancestor: Nodes connected by more than one edge</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A descendant node is also known as </a:t>
            </a:r>
            <a:r>
              <a:rPr lang="en-US" sz="1600" dirty="0" err="1"/>
              <a:t>subchild</a:t>
            </a:r>
            <a:endParaRPr lang="en-US" sz="1600" dirty="0"/>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rgbClr val="FFAA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rgbClr val="FFAA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767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a:ln w="19050">
            <a:noFill/>
          </a:ln>
        </p:spPr>
        <p:style>
          <a:lnRef idx="1">
            <a:schemeClr val="accent1"/>
          </a:lnRef>
          <a:fillRef idx="0">
            <a:schemeClr val="accent1"/>
          </a:fillRef>
          <a:effectRef idx="0">
            <a:schemeClr val="accent1"/>
          </a:effectRef>
          <a:fontRef idx="minor">
            <a:schemeClr val="tx1"/>
          </a:fontRef>
        </p:style>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Sibling: Siblings are all the nodes descending from the same parent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solidFill>
            <a:srgbClr val="FF4C41">
              <a:alpha val="50000"/>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solidFill>
            <a:srgbClr val="FF4C41">
              <a:alpha val="50000"/>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solidFill>
            <a:srgbClr val="FFAA79">
              <a:alpha val="49825"/>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solidFill>
            <a:srgbClr val="FFAA79">
              <a:alpha val="49825"/>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solidFill>
            <a:srgbClr val="FFAA79">
              <a:alpha val="49825"/>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solidFill>
            <a:schemeClr val="accent4">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solidFill>
            <a:schemeClr val="accent4">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solidFill>
            <a:schemeClr val="accent6">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solidFill>
            <a:schemeClr val="accent6">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Tree>
    <p:extLst>
      <p:ext uri="{BB962C8B-B14F-4D97-AF65-F5344CB8AC3E}">
        <p14:creationId xmlns:p14="http://schemas.microsoft.com/office/powerpoint/2010/main" val="1167655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Leaf: A leaf node is a node which has no child</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Also called external, outer or terminal node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196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64733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Internal Node: An internal node is a node which has at least one child</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Opposite of leaf node and also called inner or branch node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Oval 5">
            <a:extLst>
              <a:ext uri="{FF2B5EF4-FFF2-40B4-BE49-F238E27FC236}">
                <a16:creationId xmlns:a16="http://schemas.microsoft.com/office/drawing/2014/main" id="{4A249E44-7C9A-18B6-AE4A-8D9F692B4894}"/>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62C2AFFF-8CEC-1BFF-099E-B77059E7EDA6}"/>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1" name="Oval 20">
            <a:extLst>
              <a:ext uri="{FF2B5EF4-FFF2-40B4-BE49-F238E27FC236}">
                <a16:creationId xmlns:a16="http://schemas.microsoft.com/office/drawing/2014/main" id="{68D85A37-C8D9-8BF7-DB2C-36F5AD54CC59}"/>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3457A791-C493-916A-F287-C4AC65423F1F}"/>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6" name="Oval 25">
            <a:extLst>
              <a:ext uri="{FF2B5EF4-FFF2-40B4-BE49-F238E27FC236}">
                <a16:creationId xmlns:a16="http://schemas.microsoft.com/office/drawing/2014/main" id="{B3CA51C0-6CD5-3B79-7EE5-EE5B34C71BD0}"/>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1BC61B69-55A0-68FF-FF42-97D94F7B586F}"/>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0" name="Oval 29">
            <a:extLst>
              <a:ext uri="{FF2B5EF4-FFF2-40B4-BE49-F238E27FC236}">
                <a16:creationId xmlns:a16="http://schemas.microsoft.com/office/drawing/2014/main" id="{44D1023B-19DB-29E4-3D92-AEC44323AA98}"/>
              </a:ext>
            </a:extLst>
          </p:cNvPr>
          <p:cNvSpPr>
            <a:spLocks noChangeAspect="1"/>
          </p:cNvSpPr>
          <p:nvPr/>
        </p:nvSpPr>
        <p:spPr>
          <a:xfrm>
            <a:off x="1490477"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3B2485F6-22E1-D30F-2A34-9D84C841DBB7}"/>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D</a:t>
            </a:r>
          </a:p>
        </p:txBody>
      </p:sp>
      <p:sp>
        <p:nvSpPr>
          <p:cNvPr id="34" name="Oval 33">
            <a:extLst>
              <a:ext uri="{FF2B5EF4-FFF2-40B4-BE49-F238E27FC236}">
                <a16:creationId xmlns:a16="http://schemas.microsoft.com/office/drawing/2014/main" id="{A7FD5294-9547-B423-1624-354C8DDB5036}"/>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TextBox 35">
            <a:extLst>
              <a:ext uri="{FF2B5EF4-FFF2-40B4-BE49-F238E27FC236}">
                <a16:creationId xmlns:a16="http://schemas.microsoft.com/office/drawing/2014/main" id="{1705AD97-BF6C-5331-7194-45700D601844}"/>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39" name="Oval 38">
            <a:extLst>
              <a:ext uri="{FF2B5EF4-FFF2-40B4-BE49-F238E27FC236}">
                <a16:creationId xmlns:a16="http://schemas.microsoft.com/office/drawing/2014/main" id="{E40E8B58-FE3D-B841-DBA2-D94BA3482560}"/>
              </a:ext>
            </a:extLst>
          </p:cNvPr>
          <p:cNvSpPr>
            <a:spLocks noChangeAspect="1"/>
          </p:cNvSpPr>
          <p:nvPr/>
        </p:nvSpPr>
        <p:spPr>
          <a:xfrm>
            <a:off x="2899828"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9CA0B650-ACAD-7742-0B52-B45D52C145ED}"/>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F</a:t>
            </a:r>
          </a:p>
        </p:txBody>
      </p:sp>
      <p:sp>
        <p:nvSpPr>
          <p:cNvPr id="42" name="Oval 41">
            <a:extLst>
              <a:ext uri="{FF2B5EF4-FFF2-40B4-BE49-F238E27FC236}">
                <a16:creationId xmlns:a16="http://schemas.microsoft.com/office/drawing/2014/main" id="{F0FA16FD-78AB-752D-690F-A1841B1D8A14}"/>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4DB05495-2959-BA34-EB7A-58C5153D1B5B}"/>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5" name="Oval 44">
            <a:extLst>
              <a:ext uri="{FF2B5EF4-FFF2-40B4-BE49-F238E27FC236}">
                <a16:creationId xmlns:a16="http://schemas.microsoft.com/office/drawing/2014/main" id="{4BD65F0C-4F41-174A-7691-1DC6AA99C660}"/>
              </a:ext>
            </a:extLst>
          </p:cNvPr>
          <p:cNvSpPr>
            <a:spLocks noChangeAspect="1"/>
          </p:cNvSpPr>
          <p:nvPr/>
        </p:nvSpPr>
        <p:spPr>
          <a:xfrm>
            <a:off x="4235044"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FD86EE34-E19B-3825-D31D-E905C92EF27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H</a:t>
            </a:r>
          </a:p>
        </p:txBody>
      </p:sp>
      <p:sp>
        <p:nvSpPr>
          <p:cNvPr id="49" name="Oval 48">
            <a:extLst>
              <a:ext uri="{FF2B5EF4-FFF2-40B4-BE49-F238E27FC236}">
                <a16:creationId xmlns:a16="http://schemas.microsoft.com/office/drawing/2014/main" id="{1C4139A0-793A-920F-EC32-08FAD5102DC0}"/>
              </a:ext>
            </a:extLst>
          </p:cNvPr>
          <p:cNvSpPr>
            <a:spLocks noChangeAspect="1"/>
          </p:cNvSpPr>
          <p:nvPr/>
        </p:nvSpPr>
        <p:spPr>
          <a:xfrm>
            <a:off x="1810322"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FE7AC773-6059-BCEA-A06A-5984D6CA3EED}"/>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I</a:t>
            </a:r>
          </a:p>
        </p:txBody>
      </p:sp>
      <p:sp>
        <p:nvSpPr>
          <p:cNvPr id="52" name="Oval 51">
            <a:extLst>
              <a:ext uri="{FF2B5EF4-FFF2-40B4-BE49-F238E27FC236}">
                <a16:creationId xmlns:a16="http://schemas.microsoft.com/office/drawing/2014/main" id="{B2FDB375-1A2C-6E32-1554-C5CFAB43D4C0}"/>
              </a:ext>
            </a:extLst>
          </p:cNvPr>
          <p:cNvSpPr>
            <a:spLocks noChangeAspect="1"/>
          </p:cNvSpPr>
          <p:nvPr/>
        </p:nvSpPr>
        <p:spPr>
          <a:xfrm>
            <a:off x="2569526"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94639323-E12F-F600-3208-B65541152ABB}"/>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J</a:t>
            </a:r>
          </a:p>
        </p:txBody>
      </p:sp>
      <p:sp>
        <p:nvSpPr>
          <p:cNvPr id="55" name="Oval 54">
            <a:extLst>
              <a:ext uri="{FF2B5EF4-FFF2-40B4-BE49-F238E27FC236}">
                <a16:creationId xmlns:a16="http://schemas.microsoft.com/office/drawing/2014/main" id="{4C36A7EE-89B4-1AC2-80D6-90BBECB91F2E}"/>
              </a:ext>
            </a:extLst>
          </p:cNvPr>
          <p:cNvSpPr>
            <a:spLocks noChangeAspect="1"/>
          </p:cNvSpPr>
          <p:nvPr/>
        </p:nvSpPr>
        <p:spPr>
          <a:xfrm>
            <a:off x="3481790"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6FD4C453-14A3-0790-C463-6161561BDBD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K</a:t>
            </a:r>
          </a:p>
        </p:txBody>
      </p:sp>
      <p:cxnSp>
        <p:nvCxnSpPr>
          <p:cNvPr id="58" name="Straight Connector 57">
            <a:extLst>
              <a:ext uri="{FF2B5EF4-FFF2-40B4-BE49-F238E27FC236}">
                <a16:creationId xmlns:a16="http://schemas.microsoft.com/office/drawing/2014/main" id="{5A23B7D6-0D4B-0AEA-76D9-56E7065F79E6}"/>
              </a:ext>
            </a:extLst>
          </p:cNvPr>
          <p:cNvCxnSpPr>
            <a:cxnSpLocks/>
            <a:stCxn id="6" idx="3"/>
            <a:endCxn id="21"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D9F1986-8BBF-FBF5-88E1-33B295A2BA51}"/>
              </a:ext>
            </a:extLst>
          </p:cNvPr>
          <p:cNvCxnSpPr>
            <a:cxnSpLocks/>
            <a:stCxn id="6" idx="5"/>
            <a:endCxn id="26"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F7A619-F359-CE1A-64D3-87DD6DE73CF0}"/>
              </a:ext>
            </a:extLst>
          </p:cNvPr>
          <p:cNvCxnSpPr>
            <a:cxnSpLocks/>
            <a:stCxn id="21" idx="4"/>
            <a:endCxn id="30" idx="0"/>
          </p:cNvCxnSpPr>
          <p:nvPr/>
        </p:nvCxnSpPr>
        <p:spPr>
          <a:xfrm flipH="1">
            <a:off x="1706477" y="2505620"/>
            <a:ext cx="702578"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5D838D-0DD3-985C-CD24-B7AD15197DD1}"/>
              </a:ext>
            </a:extLst>
          </p:cNvPr>
          <p:cNvCxnSpPr>
            <a:cxnSpLocks/>
            <a:stCxn id="21" idx="4"/>
            <a:endCxn id="34"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6A758AD-2484-14C6-1EEB-11C1F42B3667}"/>
              </a:ext>
            </a:extLst>
          </p:cNvPr>
          <p:cNvCxnSpPr>
            <a:cxnSpLocks/>
            <a:stCxn id="21" idx="4"/>
            <a:endCxn id="39" idx="0"/>
          </p:cNvCxnSpPr>
          <p:nvPr/>
        </p:nvCxnSpPr>
        <p:spPr>
          <a:xfrm>
            <a:off x="2409055" y="2505620"/>
            <a:ext cx="706773"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43ABBD-FCCA-ACDF-5ECA-D9275BAB55CA}"/>
              </a:ext>
            </a:extLst>
          </p:cNvPr>
          <p:cNvCxnSpPr>
            <a:cxnSpLocks/>
            <a:stCxn id="26" idx="4"/>
            <a:endCxn id="42"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F983480-B7EA-69F6-AAF3-D0696027FFFD}"/>
              </a:ext>
            </a:extLst>
          </p:cNvPr>
          <p:cNvCxnSpPr>
            <a:cxnSpLocks/>
            <a:stCxn id="26" idx="4"/>
            <a:endCxn id="45" idx="0"/>
          </p:cNvCxnSpPr>
          <p:nvPr/>
        </p:nvCxnSpPr>
        <p:spPr>
          <a:xfrm>
            <a:off x="4086854" y="2505620"/>
            <a:ext cx="364190"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317E188-4904-1B60-2249-0802B17C5273}"/>
              </a:ext>
            </a:extLst>
          </p:cNvPr>
          <p:cNvCxnSpPr>
            <a:cxnSpLocks/>
            <a:stCxn id="34" idx="4"/>
            <a:endCxn id="49" idx="0"/>
          </p:cNvCxnSpPr>
          <p:nvPr/>
        </p:nvCxnSpPr>
        <p:spPr>
          <a:xfrm flipH="1">
            <a:off x="2026322" y="3230775"/>
            <a:ext cx="389025"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93F9DE6-716B-02A6-5EF0-6BA6B86135A3}"/>
              </a:ext>
            </a:extLst>
          </p:cNvPr>
          <p:cNvCxnSpPr>
            <a:cxnSpLocks/>
            <a:stCxn id="34" idx="4"/>
            <a:endCxn id="52" idx="0"/>
          </p:cNvCxnSpPr>
          <p:nvPr/>
        </p:nvCxnSpPr>
        <p:spPr>
          <a:xfrm>
            <a:off x="2415347" y="3230775"/>
            <a:ext cx="370179"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0B744F-4F03-1026-6835-04F9AF5A4C89}"/>
              </a:ext>
            </a:extLst>
          </p:cNvPr>
          <p:cNvCxnSpPr>
            <a:cxnSpLocks/>
            <a:stCxn id="42" idx="4"/>
            <a:endCxn id="55" idx="0"/>
          </p:cNvCxnSpPr>
          <p:nvPr/>
        </p:nvCxnSpPr>
        <p:spPr>
          <a:xfrm>
            <a:off x="3691840" y="3230775"/>
            <a:ext cx="5950"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58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Degree: The degree of a node is the number of its children</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A leaf node has always degree 0</a:t>
            </a:r>
          </a:p>
          <a:p>
            <a:pPr>
              <a:lnSpc>
                <a:spcPts val="1700"/>
              </a:lnSpc>
              <a:spcBef>
                <a:spcPts val="200"/>
              </a:spcBef>
              <a:spcAft>
                <a:spcPts val="200"/>
              </a:spcAft>
            </a:pPr>
            <a:r>
              <a:rPr lang="en-US" sz="1600" dirty="0"/>
              <a:t>The degree of a tree is the maximum degree of any of its nodes</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126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6"/>
            <a:ext cx="6743175" cy="74428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Level: The level of a node is one greater than the level of its parent with level of the root node being 0</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91006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926013"/>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34206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350457"/>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34206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355539"/>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306722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3074779"/>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306722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3080928"/>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306722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3080928"/>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306722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3081187"/>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306722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3083168"/>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79964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815590"/>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79964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800381"/>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79964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799078"/>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278803"/>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278803"/>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774068"/>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774068"/>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774068"/>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774068"/>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774068"/>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499223"/>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499223"/>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499223"/>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3CE432-0335-8116-B669-95439C1CC3C1}"/>
              </a:ext>
            </a:extLst>
          </p:cNvPr>
          <p:cNvSpPr txBox="1"/>
          <p:nvPr/>
        </p:nvSpPr>
        <p:spPr>
          <a:xfrm>
            <a:off x="4974283" y="1898841"/>
            <a:ext cx="763542" cy="372409"/>
          </a:xfrm>
          <a:prstGeom prst="rect">
            <a:avLst/>
          </a:prstGeom>
          <a:noFill/>
        </p:spPr>
        <p:txBody>
          <a:bodyPr wrap="none" rtlCol="0">
            <a:spAutoFit/>
          </a:bodyPr>
          <a:lstStyle/>
          <a:p>
            <a:r>
              <a:rPr lang="en-US" sz="1600" dirty="0"/>
              <a:t>Level 0</a:t>
            </a:r>
          </a:p>
        </p:txBody>
      </p:sp>
      <p:sp>
        <p:nvSpPr>
          <p:cNvPr id="9" name="TextBox 8">
            <a:extLst>
              <a:ext uri="{FF2B5EF4-FFF2-40B4-BE49-F238E27FC236}">
                <a16:creationId xmlns:a16="http://schemas.microsoft.com/office/drawing/2014/main" id="{CA37BB67-E03A-B098-E4FC-BAFA1FCD50E1}"/>
              </a:ext>
            </a:extLst>
          </p:cNvPr>
          <p:cNvSpPr txBox="1"/>
          <p:nvPr/>
        </p:nvSpPr>
        <p:spPr>
          <a:xfrm>
            <a:off x="4974283" y="2361490"/>
            <a:ext cx="763542" cy="372409"/>
          </a:xfrm>
          <a:prstGeom prst="rect">
            <a:avLst/>
          </a:prstGeom>
          <a:noFill/>
        </p:spPr>
        <p:txBody>
          <a:bodyPr wrap="none" rtlCol="0">
            <a:spAutoFit/>
          </a:bodyPr>
          <a:lstStyle/>
          <a:p>
            <a:r>
              <a:rPr lang="en-US" sz="1600" dirty="0"/>
              <a:t>Level 1</a:t>
            </a:r>
          </a:p>
        </p:txBody>
      </p:sp>
      <p:sp>
        <p:nvSpPr>
          <p:cNvPr id="10" name="TextBox 9">
            <a:extLst>
              <a:ext uri="{FF2B5EF4-FFF2-40B4-BE49-F238E27FC236}">
                <a16:creationId xmlns:a16="http://schemas.microsoft.com/office/drawing/2014/main" id="{3DB35D70-CE6C-64AB-72B5-801B0BFA023C}"/>
              </a:ext>
            </a:extLst>
          </p:cNvPr>
          <p:cNvSpPr txBox="1"/>
          <p:nvPr/>
        </p:nvSpPr>
        <p:spPr>
          <a:xfrm>
            <a:off x="4974283" y="3121307"/>
            <a:ext cx="763542" cy="372409"/>
          </a:xfrm>
          <a:prstGeom prst="rect">
            <a:avLst/>
          </a:prstGeom>
          <a:noFill/>
        </p:spPr>
        <p:txBody>
          <a:bodyPr wrap="none" rtlCol="0">
            <a:spAutoFit/>
          </a:bodyPr>
          <a:lstStyle/>
          <a:p>
            <a:r>
              <a:rPr lang="en-US" sz="1600" dirty="0"/>
              <a:t>Level 2</a:t>
            </a:r>
          </a:p>
        </p:txBody>
      </p:sp>
      <p:sp>
        <p:nvSpPr>
          <p:cNvPr id="12" name="TextBox 11">
            <a:extLst>
              <a:ext uri="{FF2B5EF4-FFF2-40B4-BE49-F238E27FC236}">
                <a16:creationId xmlns:a16="http://schemas.microsoft.com/office/drawing/2014/main" id="{A72C868E-5D9F-3991-4E26-67FAE84C45A6}"/>
              </a:ext>
            </a:extLst>
          </p:cNvPr>
          <p:cNvSpPr txBox="1"/>
          <p:nvPr/>
        </p:nvSpPr>
        <p:spPr>
          <a:xfrm>
            <a:off x="4974283" y="3887653"/>
            <a:ext cx="763542" cy="372409"/>
          </a:xfrm>
          <a:prstGeom prst="rect">
            <a:avLst/>
          </a:prstGeom>
          <a:noFill/>
        </p:spPr>
        <p:txBody>
          <a:bodyPr wrap="none" rtlCol="0">
            <a:spAutoFit/>
          </a:bodyPr>
          <a:lstStyle/>
          <a:p>
            <a:r>
              <a:rPr lang="en-US" sz="1600" dirty="0"/>
              <a:t>Level 3</a:t>
            </a:r>
          </a:p>
        </p:txBody>
      </p:sp>
    </p:spTree>
    <p:extLst>
      <p:ext uri="{BB962C8B-B14F-4D97-AF65-F5344CB8AC3E}">
        <p14:creationId xmlns:p14="http://schemas.microsoft.com/office/powerpoint/2010/main" val="4061241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Path: A path is a sequence of nodes and edges connecting a node with a descendant</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The length of the path is the number of edges composing it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68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Resources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144187" y="1157168"/>
            <a:ext cx="6424393" cy="37120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300"/>
              </a:spcBef>
              <a:spcAft>
                <a:spcPts val="300"/>
              </a:spcAft>
            </a:pPr>
            <a:r>
              <a:rPr lang="en-US" sz="1600" dirty="0"/>
              <a:t>Apart from the book</a:t>
            </a:r>
          </a:p>
          <a:p>
            <a:pPr>
              <a:lnSpc>
                <a:spcPts val="1800"/>
              </a:lnSpc>
              <a:spcBef>
                <a:spcPts val="300"/>
              </a:spcBef>
              <a:spcAft>
                <a:spcPts val="300"/>
              </a:spcAft>
            </a:pPr>
            <a:r>
              <a:rPr lang="en-US" sz="1600" dirty="0"/>
              <a:t>UC Davis ECS 36C Course by Prof. Joël </a:t>
            </a:r>
            <a:r>
              <a:rPr lang="en-US" sz="1600" dirty="0" err="1"/>
              <a:t>Porquet</a:t>
            </a:r>
            <a:r>
              <a:rPr lang="en-US" sz="1600" dirty="0"/>
              <a:t>-Lupine </a:t>
            </a:r>
          </a:p>
          <a:p>
            <a:pPr>
              <a:lnSpc>
                <a:spcPts val="1800"/>
              </a:lnSpc>
              <a:spcBef>
                <a:spcPts val="300"/>
              </a:spcBef>
              <a:spcAft>
                <a:spcPts val="300"/>
              </a:spcAft>
            </a:pPr>
            <a:endParaRPr lang="en-US" sz="1600" dirty="0"/>
          </a:p>
        </p:txBody>
      </p:sp>
    </p:spTree>
    <p:extLst>
      <p:ext uri="{BB962C8B-B14F-4D97-AF65-F5344CB8AC3E}">
        <p14:creationId xmlns:p14="http://schemas.microsoft.com/office/powerpoint/2010/main" val="2595277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70589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Depth: The depth of a node is the path length from the root to this node</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The depth of root is 0</a:t>
            </a:r>
          </a:p>
          <a:p>
            <a:pPr>
              <a:lnSpc>
                <a:spcPts val="1700"/>
              </a:lnSpc>
              <a:spcBef>
                <a:spcPts val="200"/>
              </a:spcBef>
              <a:spcAft>
                <a:spcPts val="200"/>
              </a:spcAft>
            </a:pPr>
            <a:r>
              <a:rPr lang="en-US" sz="1600" dirty="0"/>
              <a:t>The depth of a tree is equal to the depth of the deepest leaf</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rgbClr val="FFAA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endCxn id="22" idx="7"/>
          </p:cNvCxnSpPr>
          <p:nvPr/>
        </p:nvCxnSpPr>
        <p:spPr>
          <a:xfrm flipH="1">
            <a:off x="2561790" y="2010355"/>
            <a:ext cx="537624" cy="126530"/>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p:cNvCxnSpPr>
          <p:nvPr/>
        </p:nvCxnSpPr>
        <p:spPr>
          <a:xfrm>
            <a:off x="3404884" y="2010355"/>
            <a:ext cx="529235" cy="126530"/>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p:cNvCxnSpPr>
          <p:nvPr/>
        </p:nvCxnSpPr>
        <p:spPr>
          <a:xfrm flipH="1">
            <a:off x="3691840" y="2505620"/>
            <a:ext cx="395014" cy="293155"/>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endCxn id="56" idx="0"/>
          </p:cNvCxnSpPr>
          <p:nvPr/>
        </p:nvCxnSpPr>
        <p:spPr>
          <a:xfrm>
            <a:off x="3691840" y="3230775"/>
            <a:ext cx="5950" cy="300422"/>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92EFDC5-B30C-1DB7-21DA-14DAB9E45817}"/>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Oval 11">
            <a:extLst>
              <a:ext uri="{FF2B5EF4-FFF2-40B4-BE49-F238E27FC236}">
                <a16:creationId xmlns:a16="http://schemas.microsoft.com/office/drawing/2014/main" id="{95035D2D-F4C8-A099-DB09-48BC167CF1A4}"/>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51CC7428-0035-C9B1-52ED-D6FF2AAB162D}"/>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789E9F9F-C709-A465-AEEC-9158DF577366}"/>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34577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70589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Height: The height of a node is the length of the longest path from a leaf to this node</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All leaves are at height 0</a:t>
            </a:r>
          </a:p>
          <a:p>
            <a:pPr>
              <a:lnSpc>
                <a:spcPts val="1700"/>
              </a:lnSpc>
              <a:spcBef>
                <a:spcPts val="200"/>
              </a:spcBef>
              <a:spcAft>
                <a:spcPts val="200"/>
              </a:spcAft>
            </a:pPr>
            <a:r>
              <a:rPr lang="en-US" sz="1600" dirty="0"/>
              <a:t>The height of a tree is equal to the height of the root from the deepest leaf (which is always equal to the depth of the tree)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rgbClr val="FFAA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61" name="Straight Connector 60">
            <a:extLst>
              <a:ext uri="{FF2B5EF4-FFF2-40B4-BE49-F238E27FC236}">
                <a16:creationId xmlns:a16="http://schemas.microsoft.com/office/drawing/2014/main" id="{F0D33E11-FC06-A7DE-B526-93D9F640A017}"/>
              </a:ext>
            </a:extLst>
          </p:cNvPr>
          <p:cNvCxnSpPr>
            <a:cxnSpLocks/>
          </p:cNvCxnSpPr>
          <p:nvPr/>
        </p:nvCxnSpPr>
        <p:spPr>
          <a:xfrm>
            <a:off x="3404884" y="2010355"/>
            <a:ext cx="529235" cy="126530"/>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p:cNvCxnSpPr>
          <p:nvPr/>
        </p:nvCxnSpPr>
        <p:spPr>
          <a:xfrm>
            <a:off x="2409055" y="2505620"/>
            <a:ext cx="6292" cy="293155"/>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p:cNvCxnSpPr>
          <p:nvPr/>
        </p:nvCxnSpPr>
        <p:spPr>
          <a:xfrm flipH="1">
            <a:off x="3691840" y="2505620"/>
            <a:ext cx="395014" cy="293155"/>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endCxn id="50" idx="0"/>
          </p:cNvCxnSpPr>
          <p:nvPr/>
        </p:nvCxnSpPr>
        <p:spPr>
          <a:xfrm flipH="1">
            <a:off x="2026322" y="3230775"/>
            <a:ext cx="389025" cy="300422"/>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endCxn id="56" idx="0"/>
          </p:cNvCxnSpPr>
          <p:nvPr/>
        </p:nvCxnSpPr>
        <p:spPr>
          <a:xfrm>
            <a:off x="3691840" y="3230775"/>
            <a:ext cx="5950" cy="300422"/>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92EFDC5-B30C-1DB7-21DA-14DAB9E45817}"/>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Oval 11">
            <a:extLst>
              <a:ext uri="{FF2B5EF4-FFF2-40B4-BE49-F238E27FC236}">
                <a16:creationId xmlns:a16="http://schemas.microsoft.com/office/drawing/2014/main" id="{95035D2D-F4C8-A099-DB09-48BC167CF1A4}"/>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51CC7428-0035-C9B1-52ED-D6FF2AAB162D}"/>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789E9F9F-C709-A465-AEEC-9158DF577366}"/>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Oval 5">
            <a:extLst>
              <a:ext uri="{FF2B5EF4-FFF2-40B4-BE49-F238E27FC236}">
                <a16:creationId xmlns:a16="http://schemas.microsoft.com/office/drawing/2014/main" id="{F3A467E3-B351-A7AA-11FE-1BB2BF7C2988}"/>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7B270E2A-2D62-349E-9DC5-0C6D311994B9}"/>
              </a:ext>
            </a:extLst>
          </p:cNvPr>
          <p:cNvCxnSpPr>
            <a:cxnSpLocks/>
            <a:endCxn id="6"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01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ardrop 9">
            <a:extLst>
              <a:ext uri="{FF2B5EF4-FFF2-40B4-BE49-F238E27FC236}">
                <a16:creationId xmlns:a16="http://schemas.microsoft.com/office/drawing/2014/main" id="{3B0378D1-025D-F40F-178F-DA07580AC6EC}"/>
              </a:ext>
            </a:extLst>
          </p:cNvPr>
          <p:cNvSpPr/>
          <p:nvPr/>
        </p:nvSpPr>
        <p:spPr>
          <a:xfrm rot="18745590">
            <a:off x="1295739" y="2271269"/>
            <a:ext cx="2151139" cy="2154506"/>
          </a:xfrm>
          <a:prstGeom prst="teardrop">
            <a:avLst/>
          </a:prstGeom>
          <a:solidFill>
            <a:srgbClr val="F88EFF">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Subtree: A subtree consists of a child node and all of its descendants</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Teardrop 8">
            <a:extLst>
              <a:ext uri="{FF2B5EF4-FFF2-40B4-BE49-F238E27FC236}">
                <a16:creationId xmlns:a16="http://schemas.microsoft.com/office/drawing/2014/main" id="{5661DA58-38E7-B8B4-7A25-1A5361A46B23}"/>
              </a:ext>
            </a:extLst>
          </p:cNvPr>
          <p:cNvSpPr/>
          <p:nvPr/>
        </p:nvSpPr>
        <p:spPr>
          <a:xfrm rot="18740031">
            <a:off x="1717077" y="2994713"/>
            <a:ext cx="1405523" cy="1307161"/>
          </a:xfrm>
          <a:prstGeom prst="teardrop">
            <a:avLst>
              <a:gd name="adj" fmla="val 102157"/>
            </a:avLst>
          </a:prstGeom>
          <a:solidFill>
            <a:schemeClr val="accent4">
              <a:lumMod val="40000"/>
              <a:lumOff val="6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ardrop 5">
            <a:extLst>
              <a:ext uri="{FF2B5EF4-FFF2-40B4-BE49-F238E27FC236}">
                <a16:creationId xmlns:a16="http://schemas.microsoft.com/office/drawing/2014/main" id="{2851F392-0F52-EFD6-8786-DA7F84ABAAF2}"/>
              </a:ext>
            </a:extLst>
          </p:cNvPr>
          <p:cNvSpPr/>
          <p:nvPr/>
        </p:nvSpPr>
        <p:spPr>
          <a:xfrm rot="17677861">
            <a:off x="2511233" y="3480312"/>
            <a:ext cx="561078" cy="584919"/>
          </a:xfrm>
          <a:custGeom>
            <a:avLst/>
            <a:gdLst>
              <a:gd name="connsiteX0" fmla="*/ 0 w 523486"/>
              <a:gd name="connsiteY0" fmla="*/ 318782 h 637564"/>
              <a:gd name="connsiteX1" fmla="*/ 261743 w 523486"/>
              <a:gd name="connsiteY1" fmla="*/ 0 h 637564"/>
              <a:gd name="connsiteX2" fmla="*/ 523486 w 523486"/>
              <a:gd name="connsiteY2" fmla="*/ 0 h 637564"/>
              <a:gd name="connsiteX3" fmla="*/ 523486 w 523486"/>
              <a:gd name="connsiteY3" fmla="*/ 318782 h 637564"/>
              <a:gd name="connsiteX4" fmla="*/ 261743 w 523486"/>
              <a:gd name="connsiteY4" fmla="*/ 637564 h 637564"/>
              <a:gd name="connsiteX5" fmla="*/ 0 w 523486"/>
              <a:gd name="connsiteY5" fmla="*/ 318782 h 637564"/>
              <a:gd name="connsiteX0" fmla="*/ 0 w 568607"/>
              <a:gd name="connsiteY0" fmla="*/ 321012 h 637564"/>
              <a:gd name="connsiteX1" fmla="*/ 306864 w 568607"/>
              <a:gd name="connsiteY1" fmla="*/ 0 h 637564"/>
              <a:gd name="connsiteX2" fmla="*/ 568607 w 568607"/>
              <a:gd name="connsiteY2" fmla="*/ 0 h 637564"/>
              <a:gd name="connsiteX3" fmla="*/ 568607 w 568607"/>
              <a:gd name="connsiteY3" fmla="*/ 318782 h 637564"/>
              <a:gd name="connsiteX4" fmla="*/ 306864 w 568607"/>
              <a:gd name="connsiteY4" fmla="*/ 637564 h 637564"/>
              <a:gd name="connsiteX5" fmla="*/ 0 w 568607"/>
              <a:gd name="connsiteY5" fmla="*/ 321012 h 637564"/>
              <a:gd name="connsiteX0" fmla="*/ 3 w 568610"/>
              <a:gd name="connsiteY0" fmla="*/ 321012 h 584817"/>
              <a:gd name="connsiteX1" fmla="*/ 306867 w 568610"/>
              <a:gd name="connsiteY1" fmla="*/ 0 h 584817"/>
              <a:gd name="connsiteX2" fmla="*/ 568610 w 568610"/>
              <a:gd name="connsiteY2" fmla="*/ 0 h 584817"/>
              <a:gd name="connsiteX3" fmla="*/ 568610 w 568610"/>
              <a:gd name="connsiteY3" fmla="*/ 318782 h 584817"/>
              <a:gd name="connsiteX4" fmla="*/ 301140 w 568610"/>
              <a:gd name="connsiteY4" fmla="*/ 584817 h 584817"/>
              <a:gd name="connsiteX5" fmla="*/ 3 w 568610"/>
              <a:gd name="connsiteY5" fmla="*/ 321012 h 584817"/>
              <a:gd name="connsiteX0" fmla="*/ 4 w 558122"/>
              <a:gd name="connsiteY0" fmla="*/ 343889 h 584904"/>
              <a:gd name="connsiteX1" fmla="*/ 296379 w 558122"/>
              <a:gd name="connsiteY1" fmla="*/ 0 h 584904"/>
              <a:gd name="connsiteX2" fmla="*/ 558122 w 558122"/>
              <a:gd name="connsiteY2" fmla="*/ 0 h 584904"/>
              <a:gd name="connsiteX3" fmla="*/ 558122 w 558122"/>
              <a:gd name="connsiteY3" fmla="*/ 318782 h 584904"/>
              <a:gd name="connsiteX4" fmla="*/ 290652 w 558122"/>
              <a:gd name="connsiteY4" fmla="*/ 584817 h 584904"/>
              <a:gd name="connsiteX5" fmla="*/ 4 w 558122"/>
              <a:gd name="connsiteY5" fmla="*/ 343889 h 584904"/>
              <a:gd name="connsiteX0" fmla="*/ 2960 w 561078"/>
              <a:gd name="connsiteY0" fmla="*/ 343889 h 584919"/>
              <a:gd name="connsiteX1" fmla="*/ 299335 w 561078"/>
              <a:gd name="connsiteY1" fmla="*/ 0 h 584919"/>
              <a:gd name="connsiteX2" fmla="*/ 561078 w 561078"/>
              <a:gd name="connsiteY2" fmla="*/ 0 h 584919"/>
              <a:gd name="connsiteX3" fmla="*/ 561078 w 561078"/>
              <a:gd name="connsiteY3" fmla="*/ 318782 h 584919"/>
              <a:gd name="connsiteX4" fmla="*/ 293608 w 561078"/>
              <a:gd name="connsiteY4" fmla="*/ 584817 h 584919"/>
              <a:gd name="connsiteX5" fmla="*/ 2960 w 561078"/>
              <a:gd name="connsiteY5" fmla="*/ 343889 h 584919"/>
              <a:gd name="connsiteX0" fmla="*/ 2960 w 561078"/>
              <a:gd name="connsiteY0" fmla="*/ 343889 h 584919"/>
              <a:gd name="connsiteX1" fmla="*/ 299335 w 561078"/>
              <a:gd name="connsiteY1" fmla="*/ 0 h 584919"/>
              <a:gd name="connsiteX2" fmla="*/ 561078 w 561078"/>
              <a:gd name="connsiteY2" fmla="*/ 0 h 584919"/>
              <a:gd name="connsiteX3" fmla="*/ 561078 w 561078"/>
              <a:gd name="connsiteY3" fmla="*/ 318782 h 584919"/>
              <a:gd name="connsiteX4" fmla="*/ 293608 w 561078"/>
              <a:gd name="connsiteY4" fmla="*/ 584817 h 584919"/>
              <a:gd name="connsiteX5" fmla="*/ 2960 w 561078"/>
              <a:gd name="connsiteY5" fmla="*/ 343889 h 584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078" h="584919">
                <a:moveTo>
                  <a:pt x="2960" y="343889"/>
                </a:moveTo>
                <a:cubicBezTo>
                  <a:pt x="-25323" y="222910"/>
                  <a:pt x="154778" y="0"/>
                  <a:pt x="299335" y="0"/>
                </a:cubicBezTo>
                <a:cubicBezTo>
                  <a:pt x="385950" y="18748"/>
                  <a:pt x="473830" y="0"/>
                  <a:pt x="561078" y="0"/>
                </a:cubicBezTo>
                <a:lnTo>
                  <a:pt x="561078" y="318782"/>
                </a:lnTo>
                <a:cubicBezTo>
                  <a:pt x="561078" y="494840"/>
                  <a:pt x="386628" y="580633"/>
                  <a:pt x="293608" y="584817"/>
                </a:cubicBezTo>
                <a:cubicBezTo>
                  <a:pt x="200588" y="589002"/>
                  <a:pt x="31243" y="464868"/>
                  <a:pt x="2960" y="343889"/>
                </a:cubicBezTo>
                <a:close/>
              </a:path>
            </a:pathLst>
          </a:custGeom>
          <a:solidFill>
            <a:srgbClr val="6BD3A5">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113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8920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Each node is a struct containing data and ‘n’ pointers to ‘n’ children</a:t>
            </a:r>
          </a:p>
          <a:p>
            <a:pPr>
              <a:lnSpc>
                <a:spcPts val="1700"/>
              </a:lnSpc>
              <a:spcBef>
                <a:spcPts val="200"/>
              </a:spcBef>
              <a:spcAft>
                <a:spcPts val="200"/>
              </a:spcAft>
            </a:pPr>
            <a:r>
              <a:rPr lang="en-US" sz="1600" dirty="0"/>
              <a:t>However, node degrees are not necessarily known in advance for the construction</a:t>
            </a:r>
          </a:p>
          <a:p>
            <a:pPr>
              <a:lnSpc>
                <a:spcPts val="1700"/>
              </a:lnSpc>
              <a:spcBef>
                <a:spcPts val="200"/>
              </a:spcBef>
              <a:spcAft>
                <a:spcPts val="200"/>
              </a:spcAft>
            </a:pPr>
            <a:endParaRPr lang="en-US" sz="1600" dirty="0"/>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Typical Implementations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518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8920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Each node is a linked list with data and two pointers</a:t>
            </a:r>
          </a:p>
          <a:p>
            <a:pPr>
              <a:lnSpc>
                <a:spcPts val="1700"/>
              </a:lnSpc>
              <a:spcBef>
                <a:spcPts val="200"/>
              </a:spcBef>
              <a:spcAft>
                <a:spcPts val="200"/>
              </a:spcAft>
            </a:pPr>
            <a:r>
              <a:rPr lang="en-US" sz="1600" dirty="0"/>
              <a:t>First pointer links to the first child and second pointer to the next sibling</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Typical Implementations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137841"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209937"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22" idx="6"/>
            <a:endCxn id="28" idx="2"/>
          </p:cNvCxnSpPr>
          <p:nvPr/>
        </p:nvCxnSpPr>
        <p:spPr>
          <a:xfrm>
            <a:off x="2625055" y="2289620"/>
            <a:ext cx="1245799"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32" idx="6"/>
            <a:endCxn id="36" idx="2"/>
          </p:cNvCxnSpPr>
          <p:nvPr/>
        </p:nvCxnSpPr>
        <p:spPr>
          <a:xfrm>
            <a:off x="1922477" y="3014775"/>
            <a:ext cx="27687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36" idx="6"/>
            <a:endCxn id="40" idx="2"/>
          </p:cNvCxnSpPr>
          <p:nvPr/>
        </p:nvCxnSpPr>
        <p:spPr>
          <a:xfrm>
            <a:off x="2631347" y="3014775"/>
            <a:ext cx="268481"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44" idx="6"/>
            <a:endCxn id="47" idx="2"/>
          </p:cNvCxnSpPr>
          <p:nvPr/>
        </p:nvCxnSpPr>
        <p:spPr>
          <a:xfrm>
            <a:off x="3907840" y="3014775"/>
            <a:ext cx="327204"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50" idx="6"/>
            <a:endCxn id="53" idx="2"/>
          </p:cNvCxnSpPr>
          <p:nvPr/>
        </p:nvCxnSpPr>
        <p:spPr>
          <a:xfrm>
            <a:off x="2242322" y="3747197"/>
            <a:ext cx="327204"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flipH="1">
            <a:off x="3353841" y="3230775"/>
            <a:ext cx="33799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940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8920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A binary tree is a tree in which each node has </a:t>
            </a:r>
            <a:r>
              <a:rPr lang="en-US" sz="1600" b="1" dirty="0"/>
              <a:t>at most</a:t>
            </a:r>
            <a:r>
              <a:rPr lang="en-US" sz="1600" dirty="0"/>
              <a:t> two children</a:t>
            </a:r>
          </a:p>
          <a:p>
            <a:pPr>
              <a:lnSpc>
                <a:spcPts val="1700"/>
              </a:lnSpc>
              <a:spcBef>
                <a:spcPts val="200"/>
              </a:spcBef>
              <a:spcAft>
                <a:spcPts val="200"/>
              </a:spcAft>
            </a:pPr>
            <a:r>
              <a:rPr lang="en-US" sz="1600" dirty="0"/>
              <a:t>Usually referred to as </a:t>
            </a:r>
            <a:r>
              <a:rPr lang="en-US" sz="1600" u="sng" dirty="0"/>
              <a:t>left child</a:t>
            </a:r>
            <a:r>
              <a:rPr lang="en-US" sz="1600" dirty="0"/>
              <a:t> and </a:t>
            </a:r>
            <a:r>
              <a:rPr lang="en-US" sz="1600" u="sng" dirty="0"/>
              <a:t>right child</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943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260167"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03742"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901538" y="31007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631380" y="31007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33895" y="309239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038603" y="311755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528224" y="384045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220316" y="384045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2982129" y="377152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628902" y="2312359"/>
            <a:ext cx="470512"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312359"/>
            <a:ext cx="462123"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2117538" y="2807624"/>
            <a:ext cx="358629"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76167" y="2807624"/>
            <a:ext cx="37121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p:cNvCxnSpPr>
          <p:nvPr/>
        </p:nvCxnSpPr>
        <p:spPr>
          <a:xfrm flipH="1">
            <a:off x="3766657" y="2807624"/>
            <a:ext cx="253085" cy="31308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19742" y="2807624"/>
            <a:ext cx="234861" cy="309933"/>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2" idx="4"/>
            <a:endCxn id="50" idx="0"/>
          </p:cNvCxnSpPr>
          <p:nvPr/>
        </p:nvCxnSpPr>
        <p:spPr>
          <a:xfrm flipH="1">
            <a:off x="1744224" y="3532779"/>
            <a:ext cx="373314"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2" idx="4"/>
            <a:endCxn id="53" idx="0"/>
          </p:cNvCxnSpPr>
          <p:nvPr/>
        </p:nvCxnSpPr>
        <p:spPr>
          <a:xfrm>
            <a:off x="2117538" y="3532779"/>
            <a:ext cx="318778"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p:cNvCxnSpPr>
          <p:nvPr/>
        </p:nvCxnSpPr>
        <p:spPr>
          <a:xfrm flipH="1">
            <a:off x="3288484" y="3481431"/>
            <a:ext cx="226503" cy="30200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122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81667"/>
            <a:ext cx="6743175" cy="8920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In a full binary tree, every node has either 0 or 2 children</a:t>
            </a:r>
          </a:p>
          <a:p>
            <a:pPr>
              <a:lnSpc>
                <a:spcPts val="1700"/>
              </a:lnSpc>
              <a:spcBef>
                <a:spcPts val="200"/>
              </a:spcBef>
              <a:spcAft>
                <a:spcPts val="200"/>
              </a:spcAft>
            </a:pPr>
            <a:r>
              <a:rPr lang="en-US" sz="1600" dirty="0"/>
              <a:t>The number of leaves in a non-empty full binary tree is one more than the number of internal nodes. Easy to see. Books have proof by induction. (Skipping it here)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Full Binary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943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1974941"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4030245"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289141" y="310916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606213" y="31007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509396" y="309239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499998" y="311755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2232899" y="384045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924991" y="384045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2"/>
            <a:endCxn id="22" idx="7"/>
          </p:cNvCxnSpPr>
          <p:nvPr/>
        </p:nvCxnSpPr>
        <p:spPr>
          <a:xfrm flipH="1">
            <a:off x="2343676" y="2159624"/>
            <a:ext cx="692473" cy="2792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6"/>
            <a:endCxn id="28" idx="1"/>
          </p:cNvCxnSpPr>
          <p:nvPr/>
        </p:nvCxnSpPr>
        <p:spPr>
          <a:xfrm>
            <a:off x="3468149" y="2159624"/>
            <a:ext cx="625361" cy="2792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505141" y="2807624"/>
            <a:ext cx="685800" cy="30154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190941" y="2807624"/>
            <a:ext cx="63127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p:cNvCxnSpPr>
          <p:nvPr/>
        </p:nvCxnSpPr>
        <p:spPr>
          <a:xfrm flipH="1">
            <a:off x="3842158" y="2807624"/>
            <a:ext cx="404087" cy="31308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246245" y="2807624"/>
            <a:ext cx="469753" cy="309933"/>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endCxn id="50" idx="0"/>
          </p:cNvCxnSpPr>
          <p:nvPr/>
        </p:nvCxnSpPr>
        <p:spPr>
          <a:xfrm flipH="1">
            <a:off x="2448899" y="3532779"/>
            <a:ext cx="373314"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endCxn id="53" idx="0"/>
          </p:cNvCxnSpPr>
          <p:nvPr/>
        </p:nvCxnSpPr>
        <p:spPr>
          <a:xfrm>
            <a:off x="2822213" y="3532779"/>
            <a:ext cx="318778"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489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81667"/>
            <a:ext cx="6743175" cy="8920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In a complete binary tree, every level, except possibly the last one, is completely filled and all nodes in the last level are as far left as possible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Complete Binary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943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1974941"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4030245"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289141" y="310916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606213" y="31007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509396" y="309239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499998" y="311755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887536" y="38525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1579628" y="38525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2"/>
            <a:endCxn id="22" idx="7"/>
          </p:cNvCxnSpPr>
          <p:nvPr/>
        </p:nvCxnSpPr>
        <p:spPr>
          <a:xfrm flipH="1">
            <a:off x="2343676" y="2159624"/>
            <a:ext cx="692473" cy="2792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6"/>
            <a:endCxn id="28" idx="1"/>
          </p:cNvCxnSpPr>
          <p:nvPr/>
        </p:nvCxnSpPr>
        <p:spPr>
          <a:xfrm>
            <a:off x="3468149" y="2159624"/>
            <a:ext cx="625361" cy="2792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505141" y="2807624"/>
            <a:ext cx="685800" cy="30154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190941" y="2807624"/>
            <a:ext cx="63127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p:cNvCxnSpPr>
          <p:nvPr/>
        </p:nvCxnSpPr>
        <p:spPr>
          <a:xfrm flipH="1">
            <a:off x="3842158" y="2807624"/>
            <a:ext cx="404087" cy="31308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246245" y="2807624"/>
            <a:ext cx="469753" cy="309933"/>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endCxn id="50" idx="0"/>
          </p:cNvCxnSpPr>
          <p:nvPr/>
        </p:nvCxnSpPr>
        <p:spPr>
          <a:xfrm flipH="1">
            <a:off x="1103536" y="3544877"/>
            <a:ext cx="373314"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endCxn id="53" idx="0"/>
          </p:cNvCxnSpPr>
          <p:nvPr/>
        </p:nvCxnSpPr>
        <p:spPr>
          <a:xfrm>
            <a:off x="1476850" y="3544877"/>
            <a:ext cx="318778"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8A21ED7D-9DF5-C192-54BC-AF92E6B9AAF5}"/>
              </a:ext>
            </a:extLst>
          </p:cNvPr>
          <p:cNvSpPr>
            <a:spLocks noChangeAspect="1"/>
          </p:cNvSpPr>
          <p:nvPr/>
        </p:nvSpPr>
        <p:spPr>
          <a:xfrm>
            <a:off x="2232899" y="384617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Connector 13">
            <a:extLst>
              <a:ext uri="{FF2B5EF4-FFF2-40B4-BE49-F238E27FC236}">
                <a16:creationId xmlns:a16="http://schemas.microsoft.com/office/drawing/2014/main" id="{8BEE78DB-8F6F-2CC6-5AC1-81BE59170F7D}"/>
              </a:ext>
            </a:extLst>
          </p:cNvPr>
          <p:cNvCxnSpPr>
            <a:cxnSpLocks/>
            <a:endCxn id="13" idx="0"/>
          </p:cNvCxnSpPr>
          <p:nvPr/>
        </p:nvCxnSpPr>
        <p:spPr>
          <a:xfrm flipH="1">
            <a:off x="2448899" y="3538494"/>
            <a:ext cx="373314"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947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Complete vs Full Binary Tree: Memory Aid</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pic>
        <p:nvPicPr>
          <p:cNvPr id="9" name="Picture 8">
            <a:extLst>
              <a:ext uri="{FF2B5EF4-FFF2-40B4-BE49-F238E27FC236}">
                <a16:creationId xmlns:a16="http://schemas.microsoft.com/office/drawing/2014/main" id="{DDAE9FEE-E322-A763-C247-21214B84C833}"/>
              </a:ext>
            </a:extLst>
          </p:cNvPr>
          <p:cNvPicPr>
            <a:picLocks noChangeAspect="1"/>
          </p:cNvPicPr>
          <p:nvPr/>
        </p:nvPicPr>
        <p:blipFill>
          <a:blip r:embed="rId3"/>
          <a:stretch>
            <a:fillRect/>
          </a:stretch>
        </p:blipFill>
        <p:spPr>
          <a:xfrm>
            <a:off x="144710" y="3059661"/>
            <a:ext cx="6568580" cy="1218727"/>
          </a:xfrm>
          <a:prstGeom prst="rect">
            <a:avLst/>
          </a:prstGeom>
        </p:spPr>
      </p:pic>
      <p:pic>
        <p:nvPicPr>
          <p:cNvPr id="1026" name="Picture 2" descr="Amazon.com: Data Structures and Algorithm Analysis in C++, Third Edition  (Dover Books on Computer Science): 9780486485829: Shaffer, Dr. Clifford A.:  Books">
            <a:extLst>
              <a:ext uri="{FF2B5EF4-FFF2-40B4-BE49-F238E27FC236}">
                <a16:creationId xmlns:a16="http://schemas.microsoft.com/office/drawing/2014/main" id="{0537754E-D79E-776E-4E7A-FB76175E7D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8839" y="1133877"/>
            <a:ext cx="1788603" cy="1788603"/>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9ABE5904-77DB-EA07-EF11-1D681B127357}"/>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Image Source: </a:t>
            </a:r>
            <a:r>
              <a:rPr lang="en-US" sz="1000" i="1" dirty="0" err="1">
                <a:solidFill>
                  <a:schemeClr val="tx1">
                    <a:lumMod val="50000"/>
                    <a:lumOff val="50000"/>
                  </a:schemeClr>
                </a:solidFill>
              </a:rPr>
              <a:t>amazon.com</a:t>
            </a:r>
            <a:endParaRPr lang="en-US" sz="1000" i="1" dirty="0">
              <a:solidFill>
                <a:schemeClr val="tx1">
                  <a:lumMod val="50000"/>
                  <a:lumOff val="50000"/>
                </a:schemeClr>
              </a:solidFill>
            </a:endParaRPr>
          </a:p>
        </p:txBody>
      </p:sp>
    </p:spTree>
    <p:extLst>
      <p:ext uri="{BB962C8B-B14F-4D97-AF65-F5344CB8AC3E}">
        <p14:creationId xmlns:p14="http://schemas.microsoft.com/office/powerpoint/2010/main" val="2985502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81667"/>
            <a:ext cx="6743175" cy="8920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In a perfect binary tree, all internal nodes have two children and all leaf nodes have the same depth</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Perfect Binary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943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1622603"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4416139"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936803" y="310916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253875" y="31007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610064" y="309239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5204674" y="311755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661033" y="384416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1168567" y="38525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2"/>
            <a:endCxn id="22" idx="7"/>
          </p:cNvCxnSpPr>
          <p:nvPr/>
        </p:nvCxnSpPr>
        <p:spPr>
          <a:xfrm flipH="1">
            <a:off x="1991338" y="2159624"/>
            <a:ext cx="1044811" cy="2792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6"/>
            <a:endCxn id="28" idx="1"/>
          </p:cNvCxnSpPr>
          <p:nvPr/>
        </p:nvCxnSpPr>
        <p:spPr>
          <a:xfrm>
            <a:off x="3468149" y="2159624"/>
            <a:ext cx="1011255" cy="2792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152803" y="2807624"/>
            <a:ext cx="685800" cy="30154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1838603" y="2807624"/>
            <a:ext cx="63127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826064" y="2807624"/>
            <a:ext cx="806075" cy="28476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632139" y="2807624"/>
            <a:ext cx="788535" cy="309933"/>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2" idx="4"/>
            <a:endCxn id="50" idx="0"/>
          </p:cNvCxnSpPr>
          <p:nvPr/>
        </p:nvCxnSpPr>
        <p:spPr>
          <a:xfrm flipH="1">
            <a:off x="877033" y="3541168"/>
            <a:ext cx="275770" cy="3029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2" idx="4"/>
            <a:endCxn id="53" idx="0"/>
          </p:cNvCxnSpPr>
          <p:nvPr/>
        </p:nvCxnSpPr>
        <p:spPr>
          <a:xfrm>
            <a:off x="1152803" y="3541168"/>
            <a:ext cx="231764" cy="31138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A8EB7F1-A947-F135-F907-73490D34E4F5}"/>
              </a:ext>
            </a:extLst>
          </p:cNvPr>
          <p:cNvSpPr>
            <a:spLocks noChangeAspect="1"/>
          </p:cNvSpPr>
          <p:nvPr/>
        </p:nvSpPr>
        <p:spPr>
          <a:xfrm>
            <a:off x="1978105" y="384471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val 17">
            <a:extLst>
              <a:ext uri="{FF2B5EF4-FFF2-40B4-BE49-F238E27FC236}">
                <a16:creationId xmlns:a16="http://schemas.microsoft.com/office/drawing/2014/main" id="{3B554AD9-95D6-B4AD-91A1-B21E877FFCE5}"/>
              </a:ext>
            </a:extLst>
          </p:cNvPr>
          <p:cNvSpPr>
            <a:spLocks noChangeAspect="1"/>
          </p:cNvSpPr>
          <p:nvPr/>
        </p:nvSpPr>
        <p:spPr>
          <a:xfrm>
            <a:off x="2485639" y="385310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4EB06BE7-A72C-B31D-FD55-EAD8C72ABC60}"/>
              </a:ext>
            </a:extLst>
          </p:cNvPr>
          <p:cNvCxnSpPr>
            <a:cxnSpLocks/>
            <a:endCxn id="17" idx="0"/>
          </p:cNvCxnSpPr>
          <p:nvPr/>
        </p:nvCxnSpPr>
        <p:spPr>
          <a:xfrm flipH="1">
            <a:off x="2194105" y="3541722"/>
            <a:ext cx="275770" cy="3029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D88A7D9-E554-7CCD-A1B4-8182A70C5EC0}"/>
              </a:ext>
            </a:extLst>
          </p:cNvPr>
          <p:cNvCxnSpPr>
            <a:cxnSpLocks/>
            <a:endCxn id="18" idx="0"/>
          </p:cNvCxnSpPr>
          <p:nvPr/>
        </p:nvCxnSpPr>
        <p:spPr>
          <a:xfrm>
            <a:off x="2469875" y="3541722"/>
            <a:ext cx="231764" cy="31138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D06CBD84-95BE-49D5-DD99-0DBF2741FFB3}"/>
              </a:ext>
            </a:extLst>
          </p:cNvPr>
          <p:cNvSpPr>
            <a:spLocks noChangeAspect="1"/>
          </p:cNvSpPr>
          <p:nvPr/>
        </p:nvSpPr>
        <p:spPr>
          <a:xfrm>
            <a:off x="3334294" y="3835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7063B8A4-6737-269F-FC55-AD154398AAAB}"/>
              </a:ext>
            </a:extLst>
          </p:cNvPr>
          <p:cNvSpPr>
            <a:spLocks noChangeAspect="1"/>
          </p:cNvSpPr>
          <p:nvPr/>
        </p:nvSpPr>
        <p:spPr>
          <a:xfrm>
            <a:off x="3841828" y="384416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4" name="Straight Connector 23">
            <a:extLst>
              <a:ext uri="{FF2B5EF4-FFF2-40B4-BE49-F238E27FC236}">
                <a16:creationId xmlns:a16="http://schemas.microsoft.com/office/drawing/2014/main" id="{038B5E09-A36B-DBF1-D4CD-38600DE1F844}"/>
              </a:ext>
            </a:extLst>
          </p:cNvPr>
          <p:cNvCxnSpPr>
            <a:cxnSpLocks/>
            <a:endCxn id="21" idx="0"/>
          </p:cNvCxnSpPr>
          <p:nvPr/>
        </p:nvCxnSpPr>
        <p:spPr>
          <a:xfrm flipH="1">
            <a:off x="3550294" y="3532779"/>
            <a:ext cx="275770" cy="3029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5D132C7-F8E4-76D3-4265-16AFB75196C7}"/>
              </a:ext>
            </a:extLst>
          </p:cNvPr>
          <p:cNvCxnSpPr>
            <a:cxnSpLocks/>
            <a:endCxn id="23" idx="0"/>
          </p:cNvCxnSpPr>
          <p:nvPr/>
        </p:nvCxnSpPr>
        <p:spPr>
          <a:xfrm>
            <a:off x="3826064" y="3532779"/>
            <a:ext cx="231764" cy="31138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45D18A91-51EB-4FD1-3773-916A6DBBDFE1}"/>
              </a:ext>
            </a:extLst>
          </p:cNvPr>
          <p:cNvSpPr>
            <a:spLocks noChangeAspect="1"/>
          </p:cNvSpPr>
          <p:nvPr/>
        </p:nvSpPr>
        <p:spPr>
          <a:xfrm>
            <a:off x="4943904" y="385949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32523FA8-7BF2-E06D-C7F2-EB0ED07C11C1}"/>
              </a:ext>
            </a:extLst>
          </p:cNvPr>
          <p:cNvSpPr>
            <a:spLocks noChangeAspect="1"/>
          </p:cNvSpPr>
          <p:nvPr/>
        </p:nvSpPr>
        <p:spPr>
          <a:xfrm>
            <a:off x="5451438" y="38678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 name="Straight Connector 33">
            <a:extLst>
              <a:ext uri="{FF2B5EF4-FFF2-40B4-BE49-F238E27FC236}">
                <a16:creationId xmlns:a16="http://schemas.microsoft.com/office/drawing/2014/main" id="{E988F92A-595F-F27A-C31D-8F41FC755FF3}"/>
              </a:ext>
            </a:extLst>
          </p:cNvPr>
          <p:cNvCxnSpPr>
            <a:cxnSpLocks/>
            <a:endCxn id="31" idx="0"/>
          </p:cNvCxnSpPr>
          <p:nvPr/>
        </p:nvCxnSpPr>
        <p:spPr>
          <a:xfrm flipH="1">
            <a:off x="5159904" y="3556494"/>
            <a:ext cx="275770" cy="3029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A8771FF-0CBE-DB1B-6176-6CB4288951BC}"/>
              </a:ext>
            </a:extLst>
          </p:cNvPr>
          <p:cNvCxnSpPr>
            <a:cxnSpLocks/>
            <a:endCxn id="33" idx="0"/>
          </p:cNvCxnSpPr>
          <p:nvPr/>
        </p:nvCxnSpPr>
        <p:spPr>
          <a:xfrm>
            <a:off x="5435674" y="3556494"/>
            <a:ext cx="231764" cy="31138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403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 as a Data Structure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144187" y="1157168"/>
            <a:ext cx="6424393" cy="37120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300"/>
              </a:spcBef>
              <a:spcAft>
                <a:spcPts val="300"/>
              </a:spcAft>
            </a:pPr>
            <a:r>
              <a:rPr lang="en-US" sz="1600" dirty="0"/>
              <a:t>Since Data is an integral part on which algorithms operate, particular ways of organizing data play a critical role in design and analysis of algorithms</a:t>
            </a:r>
          </a:p>
          <a:p>
            <a:pPr>
              <a:lnSpc>
                <a:spcPts val="1800"/>
              </a:lnSpc>
              <a:spcBef>
                <a:spcPts val="300"/>
              </a:spcBef>
              <a:spcAft>
                <a:spcPts val="300"/>
              </a:spcAft>
            </a:pPr>
            <a:r>
              <a:rPr lang="en-US" sz="1600" dirty="0"/>
              <a:t>A </a:t>
            </a:r>
            <a:r>
              <a:rPr lang="en-US" sz="1600" b="1" dirty="0"/>
              <a:t>data structure</a:t>
            </a:r>
            <a:r>
              <a:rPr lang="en-US" sz="1600" dirty="0"/>
              <a:t> can be defined as a particular scheme of organizing related data items</a:t>
            </a:r>
          </a:p>
          <a:p>
            <a:pPr>
              <a:lnSpc>
                <a:spcPts val="1800"/>
              </a:lnSpc>
              <a:spcBef>
                <a:spcPts val="300"/>
              </a:spcBef>
              <a:spcAft>
                <a:spcPts val="300"/>
              </a:spcAft>
            </a:pPr>
            <a:r>
              <a:rPr lang="en-US" sz="1600" dirty="0"/>
              <a:t>Two most important elementary data structures are </a:t>
            </a:r>
            <a:r>
              <a:rPr lang="en-US" sz="1600" b="1" dirty="0"/>
              <a:t>arrays</a:t>
            </a:r>
            <a:r>
              <a:rPr lang="en-US" sz="1600" dirty="0"/>
              <a:t> and </a:t>
            </a:r>
            <a:r>
              <a:rPr lang="en-US" sz="1600" b="1" dirty="0"/>
              <a:t>linked lists</a:t>
            </a:r>
          </a:p>
          <a:p>
            <a:pPr>
              <a:lnSpc>
                <a:spcPts val="1800"/>
              </a:lnSpc>
              <a:spcBef>
                <a:spcPts val="300"/>
              </a:spcBef>
              <a:spcAft>
                <a:spcPts val="300"/>
              </a:spcAft>
            </a:pPr>
            <a:r>
              <a:rPr lang="en-US" sz="1600" dirty="0"/>
              <a:t>Quick review:</a:t>
            </a:r>
          </a:p>
          <a:p>
            <a:pPr marL="492125" lvl="1" indent="-233363">
              <a:lnSpc>
                <a:spcPts val="1800"/>
              </a:lnSpc>
              <a:spcBef>
                <a:spcPts val="300"/>
              </a:spcBef>
              <a:spcAft>
                <a:spcPts val="300"/>
              </a:spcAft>
            </a:pPr>
            <a:r>
              <a:rPr lang="en-US" sz="1400" u="sng" dirty="0"/>
              <a:t>Array</a:t>
            </a:r>
            <a:r>
              <a:rPr lang="en-US" sz="1400" dirty="0"/>
              <a:t>: A sequence of items of same data type stored contiguously in memory and accessible by specifying an index</a:t>
            </a:r>
          </a:p>
          <a:p>
            <a:pPr marL="492125" lvl="1" indent="-233363">
              <a:lnSpc>
                <a:spcPts val="1800"/>
              </a:lnSpc>
              <a:spcBef>
                <a:spcPts val="300"/>
              </a:spcBef>
              <a:spcAft>
                <a:spcPts val="300"/>
              </a:spcAft>
            </a:pPr>
            <a:r>
              <a:rPr lang="en-US" sz="1400" u="sng" dirty="0"/>
              <a:t>Linked list</a:t>
            </a:r>
            <a:r>
              <a:rPr lang="en-US" sz="1400" dirty="0"/>
              <a:t>: A sequence of elements (nodes) containing some data as well as links to other nodes. Accessible by starting with the first node and going through the links until the node in question is reached</a:t>
            </a:r>
          </a:p>
          <a:p>
            <a:pPr>
              <a:lnSpc>
                <a:spcPts val="1800"/>
              </a:lnSpc>
              <a:spcBef>
                <a:spcPts val="300"/>
              </a:spcBef>
              <a:spcAft>
                <a:spcPts val="300"/>
              </a:spcAft>
            </a:pPr>
            <a:endParaRPr lang="en-US" sz="1600" dirty="0"/>
          </a:p>
        </p:txBody>
      </p:sp>
    </p:spTree>
    <p:extLst>
      <p:ext uri="{BB962C8B-B14F-4D97-AF65-F5344CB8AC3E}">
        <p14:creationId xmlns:p14="http://schemas.microsoft.com/office/powerpoint/2010/main" val="25991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Trees</a:t>
            </a:r>
            <a:endParaRPr sz="2400" dirty="0"/>
          </a:p>
        </p:txBody>
      </p:sp>
      <p:grpSp>
        <p:nvGrpSpPr>
          <p:cNvPr id="156" name="Group 155">
            <a:extLst>
              <a:ext uri="{FF2B5EF4-FFF2-40B4-BE49-F238E27FC236}">
                <a16:creationId xmlns:a16="http://schemas.microsoft.com/office/drawing/2014/main" id="{58066983-F1E8-2733-E92D-BCD9B1C843E3}"/>
              </a:ext>
            </a:extLst>
          </p:cNvPr>
          <p:cNvGrpSpPr/>
          <p:nvPr/>
        </p:nvGrpSpPr>
        <p:grpSpPr>
          <a:xfrm>
            <a:off x="307774" y="1108716"/>
            <a:ext cx="3561178" cy="2122173"/>
            <a:chOff x="1448597" y="1378690"/>
            <a:chExt cx="3561178" cy="2122173"/>
          </a:xfrm>
        </p:grpSpPr>
        <p:grpSp>
          <p:nvGrpSpPr>
            <p:cNvPr id="52" name="Group 51">
              <a:extLst>
                <a:ext uri="{FF2B5EF4-FFF2-40B4-BE49-F238E27FC236}">
                  <a16:creationId xmlns:a16="http://schemas.microsoft.com/office/drawing/2014/main" id="{06FD0BF5-A39F-22E3-C84A-A49AAEE653C6}"/>
                </a:ext>
              </a:extLst>
            </p:cNvPr>
            <p:cNvGrpSpPr/>
            <p:nvPr/>
          </p:nvGrpSpPr>
          <p:grpSpPr>
            <a:xfrm>
              <a:off x="3071034" y="1378690"/>
              <a:ext cx="360000" cy="377418"/>
              <a:chOff x="3015000" y="2493387"/>
              <a:chExt cx="360000" cy="377418"/>
            </a:xfrm>
          </p:grpSpPr>
          <p:sp>
            <p:nvSpPr>
              <p:cNvPr id="104" name="Oval 103">
                <a:extLst>
                  <a:ext uri="{FF2B5EF4-FFF2-40B4-BE49-F238E27FC236}">
                    <a16:creationId xmlns:a16="http://schemas.microsoft.com/office/drawing/2014/main" id="{AD552AED-24D9-A86C-F5C2-2AC6BA4E9F7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5" name="TextBox 104">
                <a:extLst>
                  <a:ext uri="{FF2B5EF4-FFF2-40B4-BE49-F238E27FC236}">
                    <a16:creationId xmlns:a16="http://schemas.microsoft.com/office/drawing/2014/main" id="{93C2FE41-6C05-EB82-93FD-B5727D7425AB}"/>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54" name="Group 53">
              <a:extLst>
                <a:ext uri="{FF2B5EF4-FFF2-40B4-BE49-F238E27FC236}">
                  <a16:creationId xmlns:a16="http://schemas.microsoft.com/office/drawing/2014/main" id="{1999A874-CE2D-346F-E539-A8354FE8741F}"/>
                </a:ext>
              </a:extLst>
            </p:cNvPr>
            <p:cNvGrpSpPr/>
            <p:nvPr/>
          </p:nvGrpSpPr>
          <p:grpSpPr>
            <a:xfrm>
              <a:off x="2266874" y="1973586"/>
              <a:ext cx="360000" cy="377418"/>
              <a:chOff x="3015000" y="2493387"/>
              <a:chExt cx="360000" cy="377418"/>
            </a:xfrm>
          </p:grpSpPr>
          <p:sp>
            <p:nvSpPr>
              <p:cNvPr id="102" name="Oval 101">
                <a:extLst>
                  <a:ext uri="{FF2B5EF4-FFF2-40B4-BE49-F238E27FC236}">
                    <a16:creationId xmlns:a16="http://schemas.microsoft.com/office/drawing/2014/main" id="{C0774D59-436C-21D8-4115-86655C1C2E0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3" name="TextBox 102">
                <a:extLst>
                  <a:ext uri="{FF2B5EF4-FFF2-40B4-BE49-F238E27FC236}">
                    <a16:creationId xmlns:a16="http://schemas.microsoft.com/office/drawing/2014/main" id="{8184D7C7-F673-C6A2-6B7C-36A5CEF916BB}"/>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59" name="Group 58">
              <a:extLst>
                <a:ext uri="{FF2B5EF4-FFF2-40B4-BE49-F238E27FC236}">
                  <a16:creationId xmlns:a16="http://schemas.microsoft.com/office/drawing/2014/main" id="{424E12D5-21DA-9DD3-AD7D-253987163CE6}"/>
                </a:ext>
              </a:extLst>
            </p:cNvPr>
            <p:cNvGrpSpPr/>
            <p:nvPr/>
          </p:nvGrpSpPr>
          <p:grpSpPr>
            <a:xfrm>
              <a:off x="3918741" y="1939856"/>
              <a:ext cx="360000" cy="377418"/>
              <a:chOff x="3015000" y="2493387"/>
              <a:chExt cx="360000" cy="377418"/>
            </a:xfrm>
          </p:grpSpPr>
          <p:sp>
            <p:nvSpPr>
              <p:cNvPr id="100" name="Oval 99">
                <a:extLst>
                  <a:ext uri="{FF2B5EF4-FFF2-40B4-BE49-F238E27FC236}">
                    <a16:creationId xmlns:a16="http://schemas.microsoft.com/office/drawing/2014/main" id="{FD294CAF-36DB-BC58-F914-D1145072133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1" name="TextBox 100">
                <a:extLst>
                  <a:ext uri="{FF2B5EF4-FFF2-40B4-BE49-F238E27FC236}">
                    <a16:creationId xmlns:a16="http://schemas.microsoft.com/office/drawing/2014/main" id="{8CEE0489-EE4D-51EA-37FC-E757651157A1}"/>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60" name="Straight Arrow Connector 59">
              <a:extLst>
                <a:ext uri="{FF2B5EF4-FFF2-40B4-BE49-F238E27FC236}">
                  <a16:creationId xmlns:a16="http://schemas.microsoft.com/office/drawing/2014/main" id="{A18DF6A6-3536-E271-707D-5CEA0153172E}"/>
                </a:ext>
              </a:extLst>
            </p:cNvPr>
            <p:cNvCxnSpPr>
              <a:cxnSpLocks/>
              <a:stCxn id="105" idx="2"/>
              <a:endCxn id="103" idx="0"/>
            </p:cNvCxnSpPr>
            <p:nvPr/>
          </p:nvCxnSpPr>
          <p:spPr>
            <a:xfrm flipH="1">
              <a:off x="2452448" y="1748022"/>
              <a:ext cx="808168"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0011557-A8EF-AF9A-39A5-0F7F87ABA6E6}"/>
                </a:ext>
              </a:extLst>
            </p:cNvPr>
            <p:cNvCxnSpPr>
              <a:cxnSpLocks/>
              <a:stCxn id="105" idx="2"/>
              <a:endCxn id="101" idx="0"/>
            </p:cNvCxnSpPr>
            <p:nvPr/>
          </p:nvCxnSpPr>
          <p:spPr>
            <a:xfrm>
              <a:off x="3260616" y="1748022"/>
              <a:ext cx="842898"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7302B0CD-DB8A-AB1C-21D4-7FF4D0CBE102}"/>
                </a:ext>
              </a:extLst>
            </p:cNvPr>
            <p:cNvGrpSpPr/>
            <p:nvPr/>
          </p:nvGrpSpPr>
          <p:grpSpPr>
            <a:xfrm>
              <a:off x="1800042" y="2509934"/>
              <a:ext cx="360000" cy="377418"/>
              <a:chOff x="3015000" y="2493387"/>
              <a:chExt cx="360000" cy="377418"/>
            </a:xfrm>
          </p:grpSpPr>
          <p:sp>
            <p:nvSpPr>
              <p:cNvPr id="98" name="Oval 97">
                <a:extLst>
                  <a:ext uri="{FF2B5EF4-FFF2-40B4-BE49-F238E27FC236}">
                    <a16:creationId xmlns:a16="http://schemas.microsoft.com/office/drawing/2014/main" id="{1F41914E-AACF-0A1F-9E6B-4DFA3D55155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9" name="TextBox 98">
                <a:extLst>
                  <a:ext uri="{FF2B5EF4-FFF2-40B4-BE49-F238E27FC236}">
                    <a16:creationId xmlns:a16="http://schemas.microsoft.com/office/drawing/2014/main" id="{17F96F01-C887-D2D3-EEDB-01D061AFA4C9}"/>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66" name="Group 65">
              <a:extLst>
                <a:ext uri="{FF2B5EF4-FFF2-40B4-BE49-F238E27FC236}">
                  <a16:creationId xmlns:a16="http://schemas.microsoft.com/office/drawing/2014/main" id="{B0387604-3DD9-1D57-FE76-59F6061535D0}"/>
                </a:ext>
              </a:extLst>
            </p:cNvPr>
            <p:cNvGrpSpPr/>
            <p:nvPr/>
          </p:nvGrpSpPr>
          <p:grpSpPr>
            <a:xfrm>
              <a:off x="2685532" y="2511037"/>
              <a:ext cx="360000" cy="377418"/>
              <a:chOff x="3015000" y="2493387"/>
              <a:chExt cx="360000" cy="377418"/>
            </a:xfrm>
          </p:grpSpPr>
          <p:sp>
            <p:nvSpPr>
              <p:cNvPr id="96" name="Oval 95">
                <a:extLst>
                  <a:ext uri="{FF2B5EF4-FFF2-40B4-BE49-F238E27FC236}">
                    <a16:creationId xmlns:a16="http://schemas.microsoft.com/office/drawing/2014/main" id="{6B97D063-CCA2-C2D8-D7AB-5766CC6CA9BF}"/>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7" name="TextBox 96">
                <a:extLst>
                  <a:ext uri="{FF2B5EF4-FFF2-40B4-BE49-F238E27FC236}">
                    <a16:creationId xmlns:a16="http://schemas.microsoft.com/office/drawing/2014/main" id="{DD9F9083-94C8-DF4B-2B4A-0EEAF27492A6}"/>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69" name="Straight Arrow Connector 68">
              <a:extLst>
                <a:ext uri="{FF2B5EF4-FFF2-40B4-BE49-F238E27FC236}">
                  <a16:creationId xmlns:a16="http://schemas.microsoft.com/office/drawing/2014/main" id="{3B86766D-0559-EA88-93B9-5B777E1E06AE}"/>
                </a:ext>
              </a:extLst>
            </p:cNvPr>
            <p:cNvCxnSpPr>
              <a:cxnSpLocks/>
              <a:stCxn id="103" idx="2"/>
              <a:endCxn id="99" idx="0"/>
            </p:cNvCxnSpPr>
            <p:nvPr/>
          </p:nvCxnSpPr>
          <p:spPr>
            <a:xfrm flipH="1">
              <a:off x="1994433" y="2342918"/>
              <a:ext cx="458015"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B3C38D16-C66C-22CC-EE86-1F4D6FFA08EA}"/>
                </a:ext>
              </a:extLst>
            </p:cNvPr>
            <p:cNvCxnSpPr>
              <a:cxnSpLocks/>
              <a:stCxn id="103" idx="2"/>
              <a:endCxn id="97" idx="0"/>
            </p:cNvCxnSpPr>
            <p:nvPr/>
          </p:nvCxnSpPr>
          <p:spPr>
            <a:xfrm>
              <a:off x="2452448" y="2342918"/>
              <a:ext cx="412246"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73" name="Group 72">
              <a:extLst>
                <a:ext uri="{FF2B5EF4-FFF2-40B4-BE49-F238E27FC236}">
                  <a16:creationId xmlns:a16="http://schemas.microsoft.com/office/drawing/2014/main" id="{D926DC30-1F58-83AB-9984-501AF030188D}"/>
                </a:ext>
              </a:extLst>
            </p:cNvPr>
            <p:cNvGrpSpPr/>
            <p:nvPr/>
          </p:nvGrpSpPr>
          <p:grpSpPr>
            <a:xfrm>
              <a:off x="3482951" y="2501740"/>
              <a:ext cx="360000" cy="377418"/>
              <a:chOff x="3015000" y="2493387"/>
              <a:chExt cx="360000" cy="377418"/>
            </a:xfrm>
          </p:grpSpPr>
          <p:sp>
            <p:nvSpPr>
              <p:cNvPr id="94" name="Oval 93">
                <a:extLst>
                  <a:ext uri="{FF2B5EF4-FFF2-40B4-BE49-F238E27FC236}">
                    <a16:creationId xmlns:a16="http://schemas.microsoft.com/office/drawing/2014/main" id="{65147CDA-8BB7-488B-046B-5182EEA2DD4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5" name="TextBox 94">
                <a:extLst>
                  <a:ext uri="{FF2B5EF4-FFF2-40B4-BE49-F238E27FC236}">
                    <a16:creationId xmlns:a16="http://schemas.microsoft.com/office/drawing/2014/main" id="{4B66014C-47AB-A74C-F7D2-E233F8F0453C}"/>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79" name="Group 78">
              <a:extLst>
                <a:ext uri="{FF2B5EF4-FFF2-40B4-BE49-F238E27FC236}">
                  <a16:creationId xmlns:a16="http://schemas.microsoft.com/office/drawing/2014/main" id="{E6E09AC5-3604-1134-8D5F-55A02F560395}"/>
                </a:ext>
              </a:extLst>
            </p:cNvPr>
            <p:cNvGrpSpPr/>
            <p:nvPr/>
          </p:nvGrpSpPr>
          <p:grpSpPr>
            <a:xfrm>
              <a:off x="4314607" y="2497697"/>
              <a:ext cx="361264" cy="377418"/>
              <a:chOff x="3015000" y="2493387"/>
              <a:chExt cx="361264" cy="377418"/>
            </a:xfrm>
          </p:grpSpPr>
          <p:sp>
            <p:nvSpPr>
              <p:cNvPr id="89" name="Oval 88">
                <a:extLst>
                  <a:ext uri="{FF2B5EF4-FFF2-40B4-BE49-F238E27FC236}">
                    <a16:creationId xmlns:a16="http://schemas.microsoft.com/office/drawing/2014/main" id="{5EC3D7DA-186B-66D5-58A5-00DD85DB357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3" name="TextBox 92">
                <a:extLst>
                  <a:ext uri="{FF2B5EF4-FFF2-40B4-BE49-F238E27FC236}">
                    <a16:creationId xmlns:a16="http://schemas.microsoft.com/office/drawing/2014/main" id="{8B92BAEB-A129-01F1-808E-E043A6FBD589}"/>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80" name="Straight Arrow Connector 79">
              <a:extLst>
                <a:ext uri="{FF2B5EF4-FFF2-40B4-BE49-F238E27FC236}">
                  <a16:creationId xmlns:a16="http://schemas.microsoft.com/office/drawing/2014/main" id="{D6F8AD8C-F2A7-3C82-D37A-15586D337685}"/>
                </a:ext>
              </a:extLst>
            </p:cNvPr>
            <p:cNvCxnSpPr>
              <a:cxnSpLocks/>
              <a:stCxn id="101" idx="2"/>
              <a:endCxn id="95" idx="0"/>
            </p:cNvCxnSpPr>
            <p:nvPr/>
          </p:nvCxnSpPr>
          <p:spPr>
            <a:xfrm flipH="1">
              <a:off x="3658907" y="2309188"/>
              <a:ext cx="444607"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B479F884-9EE8-B06F-CE79-FE73385915FF}"/>
                </a:ext>
              </a:extLst>
            </p:cNvPr>
            <p:cNvCxnSpPr>
              <a:cxnSpLocks/>
              <a:stCxn id="101" idx="2"/>
              <a:endCxn id="93" idx="0"/>
            </p:cNvCxnSpPr>
            <p:nvPr/>
          </p:nvCxnSpPr>
          <p:spPr>
            <a:xfrm>
              <a:off x="4103514" y="2309188"/>
              <a:ext cx="407087"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06" name="Group 105">
              <a:extLst>
                <a:ext uri="{FF2B5EF4-FFF2-40B4-BE49-F238E27FC236}">
                  <a16:creationId xmlns:a16="http://schemas.microsoft.com/office/drawing/2014/main" id="{CA005099-1CD2-2A6E-60F9-10B71D2C240A}"/>
                </a:ext>
              </a:extLst>
            </p:cNvPr>
            <p:cNvGrpSpPr/>
            <p:nvPr/>
          </p:nvGrpSpPr>
          <p:grpSpPr>
            <a:xfrm>
              <a:off x="1448597" y="3122342"/>
              <a:ext cx="360000" cy="377418"/>
              <a:chOff x="3015000" y="2493387"/>
              <a:chExt cx="360000" cy="377418"/>
            </a:xfrm>
          </p:grpSpPr>
          <p:sp>
            <p:nvSpPr>
              <p:cNvPr id="107" name="Oval 106">
                <a:extLst>
                  <a:ext uri="{FF2B5EF4-FFF2-40B4-BE49-F238E27FC236}">
                    <a16:creationId xmlns:a16="http://schemas.microsoft.com/office/drawing/2014/main" id="{8C64812E-45FE-84A5-3022-0B732413A6DB}"/>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8" name="TextBox 107">
                <a:extLst>
                  <a:ext uri="{FF2B5EF4-FFF2-40B4-BE49-F238E27FC236}">
                    <a16:creationId xmlns:a16="http://schemas.microsoft.com/office/drawing/2014/main" id="{9D1F16D7-CF58-88C6-EA0C-94608CF4707D}"/>
                  </a:ext>
                </a:extLst>
              </p:cNvPr>
              <p:cNvSpPr txBox="1"/>
              <p:nvPr/>
            </p:nvSpPr>
            <p:spPr>
              <a:xfrm>
                <a:off x="3078976" y="2493387"/>
                <a:ext cx="242374" cy="369332"/>
              </a:xfrm>
              <a:prstGeom prst="rect">
                <a:avLst/>
              </a:prstGeom>
              <a:noFill/>
            </p:spPr>
            <p:txBody>
              <a:bodyPr wrap="none" rtlCol="0">
                <a:spAutoFit/>
              </a:bodyPr>
              <a:lstStyle/>
              <a:p>
                <a:r>
                  <a:rPr lang="en-US" dirty="0"/>
                  <a:t>I</a:t>
                </a:r>
              </a:p>
            </p:txBody>
          </p:sp>
        </p:grpSp>
        <p:grpSp>
          <p:nvGrpSpPr>
            <p:cNvPr id="109" name="Group 108">
              <a:extLst>
                <a:ext uri="{FF2B5EF4-FFF2-40B4-BE49-F238E27FC236}">
                  <a16:creationId xmlns:a16="http://schemas.microsoft.com/office/drawing/2014/main" id="{E4B418A7-1025-D5D0-64AD-FF34F3E0AEB2}"/>
                </a:ext>
              </a:extLst>
            </p:cNvPr>
            <p:cNvGrpSpPr/>
            <p:nvPr/>
          </p:nvGrpSpPr>
          <p:grpSpPr>
            <a:xfrm>
              <a:off x="1933473" y="3123445"/>
              <a:ext cx="360000" cy="377418"/>
              <a:chOff x="3015000" y="2493387"/>
              <a:chExt cx="360000" cy="377418"/>
            </a:xfrm>
          </p:grpSpPr>
          <p:sp>
            <p:nvSpPr>
              <p:cNvPr id="110" name="Oval 109">
                <a:extLst>
                  <a:ext uri="{FF2B5EF4-FFF2-40B4-BE49-F238E27FC236}">
                    <a16:creationId xmlns:a16="http://schemas.microsoft.com/office/drawing/2014/main" id="{1BD46976-DB57-688E-949B-9D8395FC5BC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1" name="TextBox 110">
                <a:extLst>
                  <a:ext uri="{FF2B5EF4-FFF2-40B4-BE49-F238E27FC236}">
                    <a16:creationId xmlns:a16="http://schemas.microsoft.com/office/drawing/2014/main" id="{52F5B723-C2B4-626E-3E9F-7B856061214D}"/>
                  </a:ext>
                </a:extLst>
              </p:cNvPr>
              <p:cNvSpPr txBox="1"/>
              <p:nvPr/>
            </p:nvSpPr>
            <p:spPr>
              <a:xfrm>
                <a:off x="3070663" y="2493387"/>
                <a:ext cx="258404" cy="369332"/>
              </a:xfrm>
              <a:prstGeom prst="rect">
                <a:avLst/>
              </a:prstGeom>
              <a:noFill/>
            </p:spPr>
            <p:txBody>
              <a:bodyPr wrap="none" rtlCol="0">
                <a:spAutoFit/>
              </a:bodyPr>
              <a:lstStyle/>
              <a:p>
                <a:r>
                  <a:rPr lang="en-US" dirty="0"/>
                  <a:t>J</a:t>
                </a:r>
              </a:p>
            </p:txBody>
          </p:sp>
        </p:grpSp>
        <p:grpSp>
          <p:nvGrpSpPr>
            <p:cNvPr id="112" name="Group 111">
              <a:extLst>
                <a:ext uri="{FF2B5EF4-FFF2-40B4-BE49-F238E27FC236}">
                  <a16:creationId xmlns:a16="http://schemas.microsoft.com/office/drawing/2014/main" id="{7F7C7ABC-3A6A-A592-BA3F-312D444B0B55}"/>
                </a:ext>
              </a:extLst>
            </p:cNvPr>
            <p:cNvGrpSpPr/>
            <p:nvPr/>
          </p:nvGrpSpPr>
          <p:grpSpPr>
            <a:xfrm>
              <a:off x="2402935" y="3118390"/>
              <a:ext cx="360000" cy="377418"/>
              <a:chOff x="3015000" y="2493387"/>
              <a:chExt cx="360000" cy="377418"/>
            </a:xfrm>
          </p:grpSpPr>
          <p:sp>
            <p:nvSpPr>
              <p:cNvPr id="113" name="Oval 112">
                <a:extLst>
                  <a:ext uri="{FF2B5EF4-FFF2-40B4-BE49-F238E27FC236}">
                    <a16:creationId xmlns:a16="http://schemas.microsoft.com/office/drawing/2014/main" id="{5A53BD3C-FB4B-408A-4289-C71A574C8A77}"/>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4" name="TextBox 113">
                <a:extLst>
                  <a:ext uri="{FF2B5EF4-FFF2-40B4-BE49-F238E27FC236}">
                    <a16:creationId xmlns:a16="http://schemas.microsoft.com/office/drawing/2014/main" id="{39962668-0FF0-2CD7-A713-2E62B367397C}"/>
                  </a:ext>
                </a:extLst>
              </p:cNvPr>
              <p:cNvSpPr txBox="1"/>
              <p:nvPr/>
            </p:nvSpPr>
            <p:spPr>
              <a:xfrm>
                <a:off x="3054037" y="2493387"/>
                <a:ext cx="304892" cy="369332"/>
              </a:xfrm>
              <a:prstGeom prst="rect">
                <a:avLst/>
              </a:prstGeom>
              <a:noFill/>
            </p:spPr>
            <p:txBody>
              <a:bodyPr wrap="none" rtlCol="0">
                <a:spAutoFit/>
              </a:bodyPr>
              <a:lstStyle/>
              <a:p>
                <a:r>
                  <a:rPr lang="en-US" dirty="0"/>
                  <a:t>K</a:t>
                </a:r>
              </a:p>
            </p:txBody>
          </p:sp>
        </p:grpSp>
        <p:grpSp>
          <p:nvGrpSpPr>
            <p:cNvPr id="115" name="Group 114">
              <a:extLst>
                <a:ext uri="{FF2B5EF4-FFF2-40B4-BE49-F238E27FC236}">
                  <a16:creationId xmlns:a16="http://schemas.microsoft.com/office/drawing/2014/main" id="{4D629F9C-9D8C-C807-851E-94912A9D8B7B}"/>
                </a:ext>
              </a:extLst>
            </p:cNvPr>
            <p:cNvGrpSpPr/>
            <p:nvPr/>
          </p:nvGrpSpPr>
          <p:grpSpPr>
            <a:xfrm>
              <a:off x="2852975" y="3119493"/>
              <a:ext cx="360000" cy="377418"/>
              <a:chOff x="3015000" y="2493387"/>
              <a:chExt cx="360000" cy="377418"/>
            </a:xfrm>
          </p:grpSpPr>
          <p:sp>
            <p:nvSpPr>
              <p:cNvPr id="116" name="Oval 115">
                <a:extLst>
                  <a:ext uri="{FF2B5EF4-FFF2-40B4-BE49-F238E27FC236}">
                    <a16:creationId xmlns:a16="http://schemas.microsoft.com/office/drawing/2014/main" id="{9504C08B-F304-1488-2769-2B7E92DDEA9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7" name="TextBox 116">
                <a:extLst>
                  <a:ext uri="{FF2B5EF4-FFF2-40B4-BE49-F238E27FC236}">
                    <a16:creationId xmlns:a16="http://schemas.microsoft.com/office/drawing/2014/main" id="{EE36AD35-D543-F7B4-63F7-D1F8C11F613A}"/>
                  </a:ext>
                </a:extLst>
              </p:cNvPr>
              <p:cNvSpPr txBox="1"/>
              <p:nvPr/>
            </p:nvSpPr>
            <p:spPr>
              <a:xfrm>
                <a:off x="3062350" y="2493387"/>
                <a:ext cx="282450" cy="369332"/>
              </a:xfrm>
              <a:prstGeom prst="rect">
                <a:avLst/>
              </a:prstGeom>
              <a:noFill/>
            </p:spPr>
            <p:txBody>
              <a:bodyPr wrap="none" rtlCol="0">
                <a:spAutoFit/>
              </a:bodyPr>
              <a:lstStyle/>
              <a:p>
                <a:r>
                  <a:rPr lang="en-US" dirty="0"/>
                  <a:t>L</a:t>
                </a:r>
              </a:p>
            </p:txBody>
          </p:sp>
        </p:grpSp>
        <p:grpSp>
          <p:nvGrpSpPr>
            <p:cNvPr id="118" name="Group 117">
              <a:extLst>
                <a:ext uri="{FF2B5EF4-FFF2-40B4-BE49-F238E27FC236}">
                  <a16:creationId xmlns:a16="http://schemas.microsoft.com/office/drawing/2014/main" id="{48D3C301-0A3A-C26D-6071-25210D6E3E15}"/>
                </a:ext>
              </a:extLst>
            </p:cNvPr>
            <p:cNvGrpSpPr/>
            <p:nvPr/>
          </p:nvGrpSpPr>
          <p:grpSpPr>
            <a:xfrm>
              <a:off x="3290770" y="3113850"/>
              <a:ext cx="381836" cy="377418"/>
              <a:chOff x="3012472" y="2493387"/>
              <a:chExt cx="381836" cy="377418"/>
            </a:xfrm>
          </p:grpSpPr>
          <p:sp>
            <p:nvSpPr>
              <p:cNvPr id="119" name="Oval 118">
                <a:extLst>
                  <a:ext uri="{FF2B5EF4-FFF2-40B4-BE49-F238E27FC236}">
                    <a16:creationId xmlns:a16="http://schemas.microsoft.com/office/drawing/2014/main" id="{BA7E9F45-BDA7-7F2A-3219-3072BFF5D99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0" name="TextBox 119">
                <a:extLst>
                  <a:ext uri="{FF2B5EF4-FFF2-40B4-BE49-F238E27FC236}">
                    <a16:creationId xmlns:a16="http://schemas.microsoft.com/office/drawing/2014/main" id="{ECBBD3E3-6847-8041-DD9E-4F93EFED62AA}"/>
                  </a:ext>
                </a:extLst>
              </p:cNvPr>
              <p:cNvSpPr txBox="1"/>
              <p:nvPr/>
            </p:nvSpPr>
            <p:spPr>
              <a:xfrm>
                <a:off x="3012472" y="2493387"/>
                <a:ext cx="381836" cy="369332"/>
              </a:xfrm>
              <a:prstGeom prst="rect">
                <a:avLst/>
              </a:prstGeom>
              <a:noFill/>
            </p:spPr>
            <p:txBody>
              <a:bodyPr wrap="none" rtlCol="0">
                <a:spAutoFit/>
              </a:bodyPr>
              <a:lstStyle/>
              <a:p>
                <a:r>
                  <a:rPr lang="en-US" dirty="0"/>
                  <a:t>M</a:t>
                </a:r>
              </a:p>
            </p:txBody>
          </p:sp>
        </p:grpSp>
        <p:grpSp>
          <p:nvGrpSpPr>
            <p:cNvPr id="121" name="Group 120">
              <a:extLst>
                <a:ext uri="{FF2B5EF4-FFF2-40B4-BE49-F238E27FC236}">
                  <a16:creationId xmlns:a16="http://schemas.microsoft.com/office/drawing/2014/main" id="{B11D2263-A8E9-7E21-BC9B-BE0302A38317}"/>
                </a:ext>
              </a:extLst>
            </p:cNvPr>
            <p:cNvGrpSpPr/>
            <p:nvPr/>
          </p:nvGrpSpPr>
          <p:grpSpPr>
            <a:xfrm>
              <a:off x="3743338" y="3114953"/>
              <a:ext cx="360000" cy="377418"/>
              <a:chOff x="3015000" y="2493387"/>
              <a:chExt cx="360000" cy="377418"/>
            </a:xfrm>
          </p:grpSpPr>
          <p:sp>
            <p:nvSpPr>
              <p:cNvPr id="122" name="Oval 121">
                <a:extLst>
                  <a:ext uri="{FF2B5EF4-FFF2-40B4-BE49-F238E27FC236}">
                    <a16:creationId xmlns:a16="http://schemas.microsoft.com/office/drawing/2014/main" id="{892CA67C-AB0E-1D04-A2A6-A5DE8C3525D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3" name="TextBox 122">
                <a:extLst>
                  <a:ext uri="{FF2B5EF4-FFF2-40B4-BE49-F238E27FC236}">
                    <a16:creationId xmlns:a16="http://schemas.microsoft.com/office/drawing/2014/main" id="{405C58B1-891A-DF78-CA19-4FCEA0E52135}"/>
                  </a:ext>
                </a:extLst>
              </p:cNvPr>
              <p:cNvSpPr txBox="1"/>
              <p:nvPr/>
            </p:nvSpPr>
            <p:spPr>
              <a:xfrm>
                <a:off x="3037411" y="2493387"/>
                <a:ext cx="333746" cy="369332"/>
              </a:xfrm>
              <a:prstGeom prst="rect">
                <a:avLst/>
              </a:prstGeom>
              <a:noFill/>
            </p:spPr>
            <p:txBody>
              <a:bodyPr wrap="none" rtlCol="0">
                <a:spAutoFit/>
              </a:bodyPr>
              <a:lstStyle/>
              <a:p>
                <a:r>
                  <a:rPr lang="en-US" dirty="0"/>
                  <a:t>N</a:t>
                </a:r>
              </a:p>
            </p:txBody>
          </p:sp>
        </p:grpSp>
        <p:grpSp>
          <p:nvGrpSpPr>
            <p:cNvPr id="124" name="Group 123">
              <a:extLst>
                <a:ext uri="{FF2B5EF4-FFF2-40B4-BE49-F238E27FC236}">
                  <a16:creationId xmlns:a16="http://schemas.microsoft.com/office/drawing/2014/main" id="{5A3C10AF-65D2-2085-0376-22D8FD026E09}"/>
                </a:ext>
              </a:extLst>
            </p:cNvPr>
            <p:cNvGrpSpPr/>
            <p:nvPr/>
          </p:nvGrpSpPr>
          <p:grpSpPr>
            <a:xfrm>
              <a:off x="4199735" y="3121060"/>
              <a:ext cx="360000" cy="369332"/>
              <a:chOff x="3015000" y="2501700"/>
              <a:chExt cx="360000" cy="369332"/>
            </a:xfrm>
          </p:grpSpPr>
          <p:sp>
            <p:nvSpPr>
              <p:cNvPr id="125" name="Oval 124">
                <a:extLst>
                  <a:ext uri="{FF2B5EF4-FFF2-40B4-BE49-F238E27FC236}">
                    <a16:creationId xmlns:a16="http://schemas.microsoft.com/office/drawing/2014/main" id="{8CCB27B6-F0E9-FAAD-6449-4FFDC8E169D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6" name="TextBox 125">
                <a:extLst>
                  <a:ext uri="{FF2B5EF4-FFF2-40B4-BE49-F238E27FC236}">
                    <a16:creationId xmlns:a16="http://schemas.microsoft.com/office/drawing/2014/main" id="{9C361345-91DF-875D-02F5-3EB7B6B491A8}"/>
                  </a:ext>
                </a:extLst>
              </p:cNvPr>
              <p:cNvSpPr txBox="1"/>
              <p:nvPr/>
            </p:nvSpPr>
            <p:spPr>
              <a:xfrm>
                <a:off x="3029098" y="2501700"/>
                <a:ext cx="336952" cy="369332"/>
              </a:xfrm>
              <a:prstGeom prst="rect">
                <a:avLst/>
              </a:prstGeom>
              <a:noFill/>
            </p:spPr>
            <p:txBody>
              <a:bodyPr wrap="none" rtlCol="0">
                <a:spAutoFit/>
              </a:bodyPr>
              <a:lstStyle/>
              <a:p>
                <a:r>
                  <a:rPr lang="en-US" dirty="0"/>
                  <a:t>O</a:t>
                </a:r>
              </a:p>
            </p:txBody>
          </p:sp>
        </p:grpSp>
        <p:grpSp>
          <p:nvGrpSpPr>
            <p:cNvPr id="127" name="Group 126">
              <a:extLst>
                <a:ext uri="{FF2B5EF4-FFF2-40B4-BE49-F238E27FC236}">
                  <a16:creationId xmlns:a16="http://schemas.microsoft.com/office/drawing/2014/main" id="{512F540C-E394-3A56-2C6E-46054AC6B5C3}"/>
                </a:ext>
              </a:extLst>
            </p:cNvPr>
            <p:cNvGrpSpPr/>
            <p:nvPr/>
          </p:nvGrpSpPr>
          <p:grpSpPr>
            <a:xfrm>
              <a:off x="4649775" y="3113850"/>
              <a:ext cx="360000" cy="377418"/>
              <a:chOff x="3015000" y="2493387"/>
              <a:chExt cx="360000" cy="377418"/>
            </a:xfrm>
          </p:grpSpPr>
          <p:sp>
            <p:nvSpPr>
              <p:cNvPr id="128" name="Oval 127">
                <a:extLst>
                  <a:ext uri="{FF2B5EF4-FFF2-40B4-BE49-F238E27FC236}">
                    <a16:creationId xmlns:a16="http://schemas.microsoft.com/office/drawing/2014/main" id="{4983FCDC-35B4-F0F5-C9E8-825BCB6D4B3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9" name="TextBox 128">
                <a:extLst>
                  <a:ext uri="{FF2B5EF4-FFF2-40B4-BE49-F238E27FC236}">
                    <a16:creationId xmlns:a16="http://schemas.microsoft.com/office/drawing/2014/main" id="{05297ACC-FF22-6DF6-6841-733784019E08}"/>
                  </a:ext>
                </a:extLst>
              </p:cNvPr>
              <p:cNvSpPr txBox="1"/>
              <p:nvPr/>
            </p:nvSpPr>
            <p:spPr>
              <a:xfrm>
                <a:off x="3054037" y="2493387"/>
                <a:ext cx="303288" cy="369332"/>
              </a:xfrm>
              <a:prstGeom prst="rect">
                <a:avLst/>
              </a:prstGeom>
              <a:noFill/>
            </p:spPr>
            <p:txBody>
              <a:bodyPr wrap="none" rtlCol="0">
                <a:spAutoFit/>
              </a:bodyPr>
              <a:lstStyle/>
              <a:p>
                <a:r>
                  <a:rPr lang="en-US" dirty="0"/>
                  <a:t>P</a:t>
                </a:r>
              </a:p>
            </p:txBody>
          </p:sp>
        </p:grpSp>
        <p:cxnSp>
          <p:nvCxnSpPr>
            <p:cNvPr id="130" name="Straight Arrow Connector 129">
              <a:extLst>
                <a:ext uri="{FF2B5EF4-FFF2-40B4-BE49-F238E27FC236}">
                  <a16:creationId xmlns:a16="http://schemas.microsoft.com/office/drawing/2014/main" id="{A2ECDF9E-D2ED-7F13-7754-11D1B86E1D37}"/>
                </a:ext>
              </a:extLst>
            </p:cNvPr>
            <p:cNvCxnSpPr>
              <a:cxnSpLocks/>
              <a:stCxn id="99" idx="2"/>
              <a:endCxn id="108" idx="0"/>
            </p:cNvCxnSpPr>
            <p:nvPr/>
          </p:nvCxnSpPr>
          <p:spPr>
            <a:xfrm flipH="1">
              <a:off x="1633760" y="2879266"/>
              <a:ext cx="360673" cy="24307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1353CE1B-CE6D-B9BE-D7E4-449324D6B2C9}"/>
                </a:ext>
              </a:extLst>
            </p:cNvPr>
            <p:cNvCxnSpPr>
              <a:cxnSpLocks/>
              <a:stCxn id="99" idx="2"/>
              <a:endCxn id="111" idx="0"/>
            </p:cNvCxnSpPr>
            <p:nvPr/>
          </p:nvCxnSpPr>
          <p:spPr>
            <a:xfrm>
              <a:off x="1994433" y="2879266"/>
              <a:ext cx="123905" cy="24417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69F9D1B5-B334-F546-CEC0-4DEE8BEB1C5B}"/>
                </a:ext>
              </a:extLst>
            </p:cNvPr>
            <p:cNvCxnSpPr>
              <a:cxnSpLocks/>
              <a:stCxn id="96" idx="4"/>
              <a:endCxn id="114" idx="0"/>
            </p:cNvCxnSpPr>
            <p:nvPr/>
          </p:nvCxnSpPr>
          <p:spPr>
            <a:xfrm flipH="1">
              <a:off x="2594418" y="2888455"/>
              <a:ext cx="271114" cy="22993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76F6E962-5FF4-6C2D-CBDC-186DDBE3275E}"/>
                </a:ext>
              </a:extLst>
            </p:cNvPr>
            <p:cNvCxnSpPr>
              <a:cxnSpLocks/>
              <a:stCxn id="97" idx="2"/>
              <a:endCxn id="117" idx="0"/>
            </p:cNvCxnSpPr>
            <p:nvPr/>
          </p:nvCxnSpPr>
          <p:spPr>
            <a:xfrm>
              <a:off x="2864694" y="2880369"/>
              <a:ext cx="176856" cy="23912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78B9AC48-0EAA-3A1A-065F-B0CA593B9097}"/>
                </a:ext>
              </a:extLst>
            </p:cNvPr>
            <p:cNvCxnSpPr>
              <a:cxnSpLocks/>
              <a:stCxn id="95" idx="2"/>
              <a:endCxn id="120" idx="0"/>
            </p:cNvCxnSpPr>
            <p:nvPr/>
          </p:nvCxnSpPr>
          <p:spPr>
            <a:xfrm flipH="1">
              <a:off x="3481688" y="2871072"/>
              <a:ext cx="177219" cy="242778"/>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BB483BDF-6C46-293D-FDD4-35F654438DC2}"/>
                </a:ext>
              </a:extLst>
            </p:cNvPr>
            <p:cNvCxnSpPr>
              <a:cxnSpLocks/>
              <a:stCxn id="95" idx="2"/>
            </p:cNvCxnSpPr>
            <p:nvPr/>
          </p:nvCxnSpPr>
          <p:spPr>
            <a:xfrm>
              <a:off x="3658907" y="2871072"/>
              <a:ext cx="145232" cy="26583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50" name="Straight Arrow Connector 149">
              <a:extLst>
                <a:ext uri="{FF2B5EF4-FFF2-40B4-BE49-F238E27FC236}">
                  <a16:creationId xmlns:a16="http://schemas.microsoft.com/office/drawing/2014/main" id="{E213D90B-ED1E-BD73-DDE4-29D4494D1603}"/>
                </a:ext>
              </a:extLst>
            </p:cNvPr>
            <p:cNvCxnSpPr>
              <a:cxnSpLocks/>
              <a:stCxn id="93" idx="2"/>
              <a:endCxn id="126" idx="0"/>
            </p:cNvCxnSpPr>
            <p:nvPr/>
          </p:nvCxnSpPr>
          <p:spPr>
            <a:xfrm flipH="1">
              <a:off x="4382309" y="2867029"/>
              <a:ext cx="128292" cy="25403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53" name="Straight Arrow Connector 152">
              <a:extLst>
                <a:ext uri="{FF2B5EF4-FFF2-40B4-BE49-F238E27FC236}">
                  <a16:creationId xmlns:a16="http://schemas.microsoft.com/office/drawing/2014/main" id="{0C6092BA-13D7-CC7D-561D-77187A24AADA}"/>
                </a:ext>
              </a:extLst>
            </p:cNvPr>
            <p:cNvCxnSpPr>
              <a:cxnSpLocks/>
              <a:stCxn id="89" idx="4"/>
              <a:endCxn id="129" idx="0"/>
            </p:cNvCxnSpPr>
            <p:nvPr/>
          </p:nvCxnSpPr>
          <p:spPr>
            <a:xfrm>
              <a:off x="4494607" y="2875115"/>
              <a:ext cx="345849" cy="23873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157" name="TextBox 156">
            <a:extLst>
              <a:ext uri="{FF2B5EF4-FFF2-40B4-BE49-F238E27FC236}">
                <a16:creationId xmlns:a16="http://schemas.microsoft.com/office/drawing/2014/main" id="{185304D4-E7BC-740C-283F-AA7F72339BEA}"/>
              </a:ext>
            </a:extLst>
          </p:cNvPr>
          <p:cNvSpPr txBox="1"/>
          <p:nvPr/>
        </p:nvSpPr>
        <p:spPr>
          <a:xfrm>
            <a:off x="4149343" y="1144042"/>
            <a:ext cx="763542" cy="372409"/>
          </a:xfrm>
          <a:prstGeom prst="rect">
            <a:avLst/>
          </a:prstGeom>
          <a:noFill/>
        </p:spPr>
        <p:txBody>
          <a:bodyPr wrap="none" rtlCol="0">
            <a:spAutoFit/>
          </a:bodyPr>
          <a:lstStyle/>
          <a:p>
            <a:r>
              <a:rPr lang="en-US" sz="1600" dirty="0"/>
              <a:t>Level 0</a:t>
            </a:r>
          </a:p>
        </p:txBody>
      </p:sp>
      <p:sp>
        <p:nvSpPr>
          <p:cNvPr id="158" name="TextBox 157">
            <a:extLst>
              <a:ext uri="{FF2B5EF4-FFF2-40B4-BE49-F238E27FC236}">
                <a16:creationId xmlns:a16="http://schemas.microsoft.com/office/drawing/2014/main" id="{4AC235B6-3DA9-3F1C-AC57-6CCA27592068}"/>
              </a:ext>
            </a:extLst>
          </p:cNvPr>
          <p:cNvSpPr txBox="1"/>
          <p:nvPr/>
        </p:nvSpPr>
        <p:spPr>
          <a:xfrm>
            <a:off x="4149343" y="1705208"/>
            <a:ext cx="763542" cy="372409"/>
          </a:xfrm>
          <a:prstGeom prst="rect">
            <a:avLst/>
          </a:prstGeom>
          <a:noFill/>
        </p:spPr>
        <p:txBody>
          <a:bodyPr wrap="none" rtlCol="0">
            <a:spAutoFit/>
          </a:bodyPr>
          <a:lstStyle/>
          <a:p>
            <a:r>
              <a:rPr lang="en-US" sz="1600" dirty="0"/>
              <a:t>Level 1</a:t>
            </a:r>
          </a:p>
        </p:txBody>
      </p:sp>
      <p:sp>
        <p:nvSpPr>
          <p:cNvPr id="159" name="TextBox 158">
            <a:extLst>
              <a:ext uri="{FF2B5EF4-FFF2-40B4-BE49-F238E27FC236}">
                <a16:creationId xmlns:a16="http://schemas.microsoft.com/office/drawing/2014/main" id="{677F6DE8-9AB3-4365-4551-EE6D079C945A}"/>
              </a:ext>
            </a:extLst>
          </p:cNvPr>
          <p:cNvSpPr txBox="1"/>
          <p:nvPr/>
        </p:nvSpPr>
        <p:spPr>
          <a:xfrm>
            <a:off x="4149343" y="2296732"/>
            <a:ext cx="763542" cy="372409"/>
          </a:xfrm>
          <a:prstGeom prst="rect">
            <a:avLst/>
          </a:prstGeom>
          <a:noFill/>
        </p:spPr>
        <p:txBody>
          <a:bodyPr wrap="none" rtlCol="0">
            <a:spAutoFit/>
          </a:bodyPr>
          <a:lstStyle/>
          <a:p>
            <a:r>
              <a:rPr lang="en-US" sz="1600" dirty="0"/>
              <a:t>Level 2</a:t>
            </a:r>
          </a:p>
        </p:txBody>
      </p:sp>
      <p:sp>
        <p:nvSpPr>
          <p:cNvPr id="160" name="TextBox 159">
            <a:extLst>
              <a:ext uri="{FF2B5EF4-FFF2-40B4-BE49-F238E27FC236}">
                <a16:creationId xmlns:a16="http://schemas.microsoft.com/office/drawing/2014/main" id="{8A0377DA-08C0-E7AA-D63B-933A6ADC65C6}"/>
              </a:ext>
            </a:extLst>
          </p:cNvPr>
          <p:cNvSpPr txBox="1"/>
          <p:nvPr/>
        </p:nvSpPr>
        <p:spPr>
          <a:xfrm>
            <a:off x="4143291" y="2892905"/>
            <a:ext cx="763542" cy="372409"/>
          </a:xfrm>
          <a:prstGeom prst="rect">
            <a:avLst/>
          </a:prstGeom>
          <a:noFill/>
        </p:spPr>
        <p:txBody>
          <a:bodyPr wrap="none" rtlCol="0">
            <a:spAutoFit/>
          </a:bodyPr>
          <a:lstStyle/>
          <a:p>
            <a:r>
              <a:rPr lang="en-US" sz="1600" dirty="0"/>
              <a:t>Level 3</a:t>
            </a:r>
          </a:p>
        </p:txBody>
      </p:sp>
      <p:sp>
        <p:nvSpPr>
          <p:cNvPr id="161" name="TextBox 160">
            <a:extLst>
              <a:ext uri="{FF2B5EF4-FFF2-40B4-BE49-F238E27FC236}">
                <a16:creationId xmlns:a16="http://schemas.microsoft.com/office/drawing/2014/main" id="{B8562A63-A918-EA89-6A91-17B484A46190}"/>
              </a:ext>
            </a:extLst>
          </p:cNvPr>
          <p:cNvSpPr txBox="1"/>
          <p:nvPr/>
        </p:nvSpPr>
        <p:spPr>
          <a:xfrm>
            <a:off x="5476007" y="736988"/>
            <a:ext cx="910506" cy="531389"/>
          </a:xfrm>
          <a:prstGeom prst="rect">
            <a:avLst/>
          </a:prstGeom>
          <a:noFill/>
        </p:spPr>
        <p:txBody>
          <a:bodyPr wrap="none" rtlCol="0">
            <a:spAutoFit/>
          </a:bodyPr>
          <a:lstStyle/>
          <a:p>
            <a:pPr algn="ctr">
              <a:lnSpc>
                <a:spcPts val="1500"/>
              </a:lnSpc>
            </a:pPr>
            <a:r>
              <a:rPr lang="en-US" sz="1600" dirty="0"/>
              <a:t>Max # of</a:t>
            </a:r>
          </a:p>
          <a:p>
            <a:pPr algn="ctr">
              <a:lnSpc>
                <a:spcPts val="1500"/>
              </a:lnSpc>
            </a:pPr>
            <a:r>
              <a:rPr lang="en-US" sz="1600" dirty="0"/>
              <a:t>Nodes</a:t>
            </a:r>
          </a:p>
        </p:txBody>
      </p:sp>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510F7945-77E9-4C29-3D8E-032C24567716}"/>
                  </a:ext>
                </a:extLst>
              </p:cNvPr>
              <p:cNvSpPr txBox="1"/>
              <p:nvPr/>
            </p:nvSpPr>
            <p:spPr>
              <a:xfrm>
                <a:off x="5549489" y="1142013"/>
                <a:ext cx="82176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0</m:t>
                          </m:r>
                        </m:sup>
                      </m:sSup>
                    </m:oMath>
                  </m:oMathPara>
                </a14:m>
                <a:endParaRPr lang="en-US" sz="1600" dirty="0"/>
              </a:p>
            </p:txBody>
          </p:sp>
        </mc:Choice>
        <mc:Fallback xmlns="">
          <p:sp>
            <p:nvSpPr>
              <p:cNvPr id="162" name="TextBox 161">
                <a:extLst>
                  <a:ext uri="{FF2B5EF4-FFF2-40B4-BE49-F238E27FC236}">
                    <a16:creationId xmlns:a16="http://schemas.microsoft.com/office/drawing/2014/main" id="{510F7945-77E9-4C29-3D8E-032C24567716}"/>
                  </a:ext>
                </a:extLst>
              </p:cNvPr>
              <p:cNvSpPr txBox="1">
                <a:spLocks noRot="1" noChangeAspect="1" noMove="1" noResize="1" noEditPoints="1" noAdjustHandles="1" noChangeArrowheads="1" noChangeShapeType="1" noTextEdit="1"/>
              </p:cNvSpPr>
              <p:nvPr/>
            </p:nvSpPr>
            <p:spPr>
              <a:xfrm>
                <a:off x="5549489" y="1142013"/>
                <a:ext cx="821763" cy="37240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0E33DCC1-2150-1BA8-82DF-E5658F6B64B7}"/>
                  </a:ext>
                </a:extLst>
              </p:cNvPr>
              <p:cNvSpPr txBox="1"/>
              <p:nvPr/>
            </p:nvSpPr>
            <p:spPr>
              <a:xfrm>
                <a:off x="5546375" y="1661954"/>
                <a:ext cx="81740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m:t>
                          </m:r>
                        </m:sup>
                      </m:sSup>
                    </m:oMath>
                  </m:oMathPara>
                </a14:m>
                <a:endParaRPr lang="en-US" sz="1600" dirty="0"/>
              </a:p>
            </p:txBody>
          </p:sp>
        </mc:Choice>
        <mc:Fallback xmlns="">
          <p:sp>
            <p:nvSpPr>
              <p:cNvPr id="163" name="TextBox 162">
                <a:extLst>
                  <a:ext uri="{FF2B5EF4-FFF2-40B4-BE49-F238E27FC236}">
                    <a16:creationId xmlns:a16="http://schemas.microsoft.com/office/drawing/2014/main" id="{0E33DCC1-2150-1BA8-82DF-E5658F6B64B7}"/>
                  </a:ext>
                </a:extLst>
              </p:cNvPr>
              <p:cNvSpPr txBox="1">
                <a:spLocks noRot="1" noChangeAspect="1" noMove="1" noResize="1" noEditPoints="1" noAdjustHandles="1" noChangeArrowheads="1" noChangeShapeType="1" noTextEdit="1"/>
              </p:cNvSpPr>
              <p:nvPr/>
            </p:nvSpPr>
            <p:spPr>
              <a:xfrm>
                <a:off x="5546375" y="1661954"/>
                <a:ext cx="817403" cy="37240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94C4B93C-3E0C-B03F-842D-61514FE3A5B9}"/>
                  </a:ext>
                </a:extLst>
              </p:cNvPr>
              <p:cNvSpPr txBox="1"/>
              <p:nvPr/>
            </p:nvSpPr>
            <p:spPr>
              <a:xfrm>
                <a:off x="5553849" y="2275286"/>
                <a:ext cx="82176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4</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2</m:t>
                          </m:r>
                        </m:sup>
                      </m:sSup>
                    </m:oMath>
                  </m:oMathPara>
                </a14:m>
                <a:endParaRPr lang="en-US" sz="1600" dirty="0"/>
              </a:p>
            </p:txBody>
          </p:sp>
        </mc:Choice>
        <mc:Fallback xmlns="">
          <p:sp>
            <p:nvSpPr>
              <p:cNvPr id="164" name="TextBox 163">
                <a:extLst>
                  <a:ext uri="{FF2B5EF4-FFF2-40B4-BE49-F238E27FC236}">
                    <a16:creationId xmlns:a16="http://schemas.microsoft.com/office/drawing/2014/main" id="{94C4B93C-3E0C-B03F-842D-61514FE3A5B9}"/>
                  </a:ext>
                </a:extLst>
              </p:cNvPr>
              <p:cNvSpPr txBox="1">
                <a:spLocks noRot="1" noChangeAspect="1" noMove="1" noResize="1" noEditPoints="1" noAdjustHandles="1" noChangeArrowheads="1" noChangeShapeType="1" noTextEdit="1"/>
              </p:cNvSpPr>
              <p:nvPr/>
            </p:nvSpPr>
            <p:spPr>
              <a:xfrm>
                <a:off x="5553849" y="2275286"/>
                <a:ext cx="821763" cy="37240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0E6A755A-67D4-984B-6111-49F6312D7675}"/>
                  </a:ext>
                </a:extLst>
              </p:cNvPr>
              <p:cNvSpPr txBox="1"/>
              <p:nvPr/>
            </p:nvSpPr>
            <p:spPr>
              <a:xfrm>
                <a:off x="5560155" y="2873593"/>
                <a:ext cx="82176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8</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3</m:t>
                          </m:r>
                        </m:sup>
                      </m:sSup>
                    </m:oMath>
                  </m:oMathPara>
                </a14:m>
                <a:endParaRPr lang="en-US" sz="1600" dirty="0"/>
              </a:p>
            </p:txBody>
          </p:sp>
        </mc:Choice>
        <mc:Fallback xmlns="">
          <p:sp>
            <p:nvSpPr>
              <p:cNvPr id="165" name="TextBox 164">
                <a:extLst>
                  <a:ext uri="{FF2B5EF4-FFF2-40B4-BE49-F238E27FC236}">
                    <a16:creationId xmlns:a16="http://schemas.microsoft.com/office/drawing/2014/main" id="{0E6A755A-67D4-984B-6111-49F6312D7675}"/>
                  </a:ext>
                </a:extLst>
              </p:cNvPr>
              <p:cNvSpPr txBox="1">
                <a:spLocks noRot="1" noChangeAspect="1" noMove="1" noResize="1" noEditPoints="1" noAdjustHandles="1" noChangeArrowheads="1" noChangeShapeType="1" noTextEdit="1"/>
              </p:cNvSpPr>
              <p:nvPr/>
            </p:nvSpPr>
            <p:spPr>
              <a:xfrm>
                <a:off x="5560155" y="2873593"/>
                <a:ext cx="821763" cy="37240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Content Placeholder 2">
                <a:extLst>
                  <a:ext uri="{FF2B5EF4-FFF2-40B4-BE49-F238E27FC236}">
                    <a16:creationId xmlns:a16="http://schemas.microsoft.com/office/drawing/2014/main" id="{49D268E0-2A69-6BA6-7803-8726E8E8CE1E}"/>
                  </a:ext>
                </a:extLst>
              </p:cNvPr>
              <p:cNvSpPr txBox="1">
                <a:spLocks/>
              </p:cNvSpPr>
              <p:nvPr/>
            </p:nvSpPr>
            <p:spPr>
              <a:xfrm>
                <a:off x="218114" y="3272289"/>
                <a:ext cx="6450388" cy="153789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Maximum number of nodes at level </a:t>
                </a:r>
                <a14:m>
                  <m:oMath xmlns:m="http://schemas.openxmlformats.org/officeDocument/2006/math">
                    <m:r>
                      <a:rPr lang="en-US" sz="1500" b="0" i="1" smtClean="0">
                        <a:latin typeface="Cambria Math" panose="02040503050406030204" pitchFamily="18" charset="0"/>
                      </a:rPr>
                      <m:t>𝑖</m:t>
                    </m:r>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𝑖</m:t>
                        </m:r>
                      </m:sup>
                    </m:sSup>
                  </m:oMath>
                </a14:m>
                <a:endParaRPr lang="en-US" sz="1500" dirty="0"/>
              </a:p>
              <a:p>
                <a:pPr>
                  <a:lnSpc>
                    <a:spcPct val="100000"/>
                  </a:lnSpc>
                  <a:spcBef>
                    <a:spcPts val="0"/>
                  </a:spcBef>
                </a:pPr>
                <a:r>
                  <a:rPr lang="en-US" sz="1500" dirty="0"/>
                  <a:t>Maximum number of nodes of tree with height </a:t>
                </a:r>
                <a14:m>
                  <m:oMath xmlns:m="http://schemas.openxmlformats.org/officeDocument/2006/math">
                    <m:r>
                      <a:rPr lang="en-US" sz="1500" b="0" i="1" smtClean="0">
                        <a:latin typeface="Cambria Math" panose="02040503050406030204" pitchFamily="18" charset="0"/>
                      </a:rPr>
                      <m:t>𝐻</m:t>
                    </m:r>
                  </m:oMath>
                </a14:m>
                <a:r>
                  <a:rPr lang="en-US" sz="1500" dirty="0"/>
                  <a:t> is </a:t>
                </a:r>
                <a14:m>
                  <m:oMath xmlns:m="http://schemas.openxmlformats.org/officeDocument/2006/math">
                    <m:sSup>
                      <m:sSupPr>
                        <m:ctrlPr>
                          <a:rPr lang="en-US" sz="1500" b="0" i="1" smtClean="0">
                            <a:latin typeface="Cambria Math" panose="02040503050406030204" pitchFamily="18" charset="0"/>
                          </a:rPr>
                        </m:ctrlPr>
                      </m:sSupPr>
                      <m:e>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0</m:t>
                            </m:r>
                          </m:sup>
                        </m:sSup>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1</m:t>
                            </m:r>
                          </m:sup>
                        </m:sSup>
                        <m:r>
                          <a:rPr lang="en-US" sz="1500" b="0" i="1" smtClean="0">
                            <a:latin typeface="Cambria Math" panose="02040503050406030204" pitchFamily="18" charset="0"/>
                          </a:rPr>
                          <m:t>+…+2</m:t>
                        </m:r>
                      </m:e>
                      <m:sup>
                        <m:r>
                          <a:rPr lang="en-US" sz="1500" b="0" i="1" smtClean="0">
                            <a:latin typeface="Cambria Math" panose="02040503050406030204" pitchFamily="18" charset="0"/>
                          </a:rPr>
                          <m:t>𝐻</m:t>
                        </m:r>
                      </m:sup>
                    </m:sSup>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𝐻</m:t>
                        </m:r>
                        <m:r>
                          <a:rPr lang="en-US" sz="1500" b="0" i="1" smtClean="0">
                            <a:latin typeface="Cambria Math" panose="02040503050406030204" pitchFamily="18" charset="0"/>
                          </a:rPr>
                          <m:t>+1</m:t>
                        </m:r>
                      </m:sup>
                    </m:sSup>
                    <m:r>
                      <a:rPr lang="en-US" sz="1500" b="0" i="1" smtClean="0">
                        <a:latin typeface="Cambria Math" panose="02040503050406030204" pitchFamily="18" charset="0"/>
                      </a:rPr>
                      <m:t>−1</m:t>
                    </m:r>
                  </m:oMath>
                </a14:m>
                <a:endParaRPr lang="en-US" sz="1500" dirty="0"/>
              </a:p>
              <a:p>
                <a:pPr>
                  <a:lnSpc>
                    <a:spcPct val="100000"/>
                  </a:lnSpc>
                  <a:spcBef>
                    <a:spcPts val="0"/>
                  </a:spcBef>
                </a:pPr>
                <a:r>
                  <a:rPr lang="en-US" sz="1500" dirty="0"/>
                  <a:t>Minimum height of a binary tree with total nodes </a:t>
                </a:r>
                <a14:m>
                  <m:oMath xmlns:m="http://schemas.openxmlformats.org/officeDocument/2006/math">
                    <m:r>
                      <a:rPr lang="en-US" sz="1500" b="0" i="1" smtClean="0">
                        <a:latin typeface="Cambria Math" panose="02040503050406030204" pitchFamily="18" charset="0"/>
                      </a:rPr>
                      <m:t>𝑛</m:t>
                    </m:r>
                  </m:oMath>
                </a14:m>
                <a:r>
                  <a:rPr lang="en-US" sz="1500" dirty="0"/>
                  <a:t> is </a:t>
                </a:r>
                <a14:m>
                  <m:oMath xmlns:m="http://schemas.openxmlformats.org/officeDocument/2006/math">
                    <m:func>
                      <m:funcPr>
                        <m:ctrlPr>
                          <a:rPr lang="en-US" sz="1500" i="1" smtClean="0">
                            <a:latin typeface="Cambria Math" panose="02040503050406030204" pitchFamily="18" charset="0"/>
                          </a:rPr>
                        </m:ctrlPr>
                      </m:funcPr>
                      <m:fName>
                        <m:r>
                          <m:rPr>
                            <m:sty m:val="p"/>
                          </m:rPr>
                          <a:rPr lang="en-US" sz="1500" i="0" smtClean="0">
                            <a:latin typeface="Cambria Math" panose="02040503050406030204" pitchFamily="18" charset="0"/>
                          </a:rPr>
                          <m:t>log</m:t>
                        </m:r>
                      </m:fName>
                      <m:e>
                        <m:f>
                          <m:fPr>
                            <m:ctrlPr>
                              <a:rPr lang="en-US" sz="1500" i="1" smtClean="0">
                                <a:latin typeface="Cambria Math" panose="02040503050406030204" pitchFamily="18" charset="0"/>
                              </a:rPr>
                            </m:ctrlPr>
                          </m:fPr>
                          <m:num>
                            <m:r>
                              <a:rPr lang="en-US" sz="1500" b="0" i="1" smtClean="0">
                                <a:latin typeface="Cambria Math" panose="02040503050406030204" pitchFamily="18" charset="0"/>
                              </a:rPr>
                              <m:t>𝑛</m:t>
                            </m:r>
                            <m:r>
                              <a:rPr lang="en-US" sz="1500" b="0" i="1" smtClean="0">
                                <a:latin typeface="Cambria Math" panose="02040503050406030204" pitchFamily="18" charset="0"/>
                              </a:rPr>
                              <m:t>+1</m:t>
                            </m:r>
                          </m:num>
                          <m:den>
                            <m:r>
                              <a:rPr lang="en-US" sz="1500" b="0" i="1" smtClean="0">
                                <a:latin typeface="Cambria Math" panose="02040503050406030204" pitchFamily="18" charset="0"/>
                              </a:rPr>
                              <m:t>2</m:t>
                            </m:r>
                          </m:den>
                        </m:f>
                      </m:e>
                    </m:func>
                  </m:oMath>
                </a14:m>
                <a:endParaRPr lang="en-US" sz="1500" dirty="0"/>
              </a:p>
              <a:p>
                <a:pPr>
                  <a:lnSpc>
                    <a:spcPct val="100000"/>
                  </a:lnSpc>
                  <a:spcBef>
                    <a:spcPts val="0"/>
                  </a:spcBef>
                </a:pPr>
                <a:r>
                  <a:rPr lang="en-US" sz="1500" dirty="0"/>
                  <a:t>Minimum number of nodes of tree with height </a:t>
                </a:r>
                <a14:m>
                  <m:oMath xmlns:m="http://schemas.openxmlformats.org/officeDocument/2006/math">
                    <m:r>
                      <a:rPr lang="en-US" sz="1500" i="1">
                        <a:latin typeface="Cambria Math" panose="02040503050406030204" pitchFamily="18" charset="0"/>
                      </a:rPr>
                      <m:t>𝐻</m:t>
                    </m:r>
                  </m:oMath>
                </a14:m>
                <a:r>
                  <a:rPr lang="en-US" sz="1500" dirty="0"/>
                  <a:t> is </a:t>
                </a:r>
                <a14:m>
                  <m:oMath xmlns:m="http://schemas.openxmlformats.org/officeDocument/2006/math">
                    <m:r>
                      <a:rPr lang="en-US" sz="1500" b="0" i="1" smtClean="0">
                        <a:latin typeface="Cambria Math" panose="02040503050406030204" pitchFamily="18" charset="0"/>
                      </a:rPr>
                      <m:t>𝐻</m:t>
                    </m:r>
                    <m:r>
                      <a:rPr lang="en-US" sz="1500" b="0" i="1" smtClean="0">
                        <a:latin typeface="Cambria Math" panose="02040503050406030204" pitchFamily="18" charset="0"/>
                      </a:rPr>
                      <m:t>+1</m:t>
                    </m:r>
                  </m:oMath>
                </a14:m>
                <a:endParaRPr lang="en-US" sz="1500" dirty="0"/>
              </a:p>
              <a:p>
                <a:pPr>
                  <a:lnSpc>
                    <a:spcPct val="100000"/>
                  </a:lnSpc>
                  <a:spcBef>
                    <a:spcPts val="0"/>
                  </a:spcBef>
                </a:pPr>
                <a:r>
                  <a:rPr lang="en-US" sz="1500" dirty="0"/>
                  <a:t>Maximum height of a binary tree with total nodes </a:t>
                </a:r>
                <a14:m>
                  <m:oMath xmlns:m="http://schemas.openxmlformats.org/officeDocument/2006/math">
                    <m:r>
                      <a:rPr lang="en-US" sz="1500" i="1">
                        <a:latin typeface="Cambria Math" panose="02040503050406030204" pitchFamily="18" charset="0"/>
                      </a:rPr>
                      <m:t>𝑛</m:t>
                    </m:r>
                  </m:oMath>
                </a14:m>
                <a:r>
                  <a:rPr lang="en-US" sz="1500" dirty="0"/>
                  <a:t> is </a:t>
                </a:r>
                <a14:m>
                  <m:oMath xmlns:m="http://schemas.openxmlformats.org/officeDocument/2006/math">
                    <m:r>
                      <a:rPr lang="en-US" sz="1500" b="0" i="1" smtClean="0">
                        <a:latin typeface="Cambria Math" panose="02040503050406030204" pitchFamily="18" charset="0"/>
                      </a:rPr>
                      <m:t>𝑛</m:t>
                    </m:r>
                    <m:r>
                      <a:rPr lang="en-US" sz="1500" b="0" i="1" smtClean="0">
                        <a:latin typeface="Cambria Math" panose="02040503050406030204" pitchFamily="18" charset="0"/>
                      </a:rPr>
                      <m:t>−1</m:t>
                    </m:r>
                  </m:oMath>
                </a14:m>
                <a:endParaRPr lang="en-US" sz="1500" dirty="0"/>
              </a:p>
              <a:p>
                <a:pPr>
                  <a:lnSpc>
                    <a:spcPct val="100000"/>
                  </a:lnSpc>
                  <a:spcBef>
                    <a:spcPts val="0"/>
                  </a:spcBef>
                </a:pPr>
                <a:endParaRPr lang="en-US" sz="1500" dirty="0"/>
              </a:p>
            </p:txBody>
          </p:sp>
        </mc:Choice>
        <mc:Fallback xmlns="">
          <p:sp>
            <p:nvSpPr>
              <p:cNvPr id="166" name="Content Placeholder 2">
                <a:extLst>
                  <a:ext uri="{FF2B5EF4-FFF2-40B4-BE49-F238E27FC236}">
                    <a16:creationId xmlns:a16="http://schemas.microsoft.com/office/drawing/2014/main" id="{49D268E0-2A69-6BA6-7803-8726E8E8CE1E}"/>
                  </a:ext>
                </a:extLst>
              </p:cNvPr>
              <p:cNvSpPr txBox="1">
                <a:spLocks noRot="1" noChangeAspect="1" noMove="1" noResize="1" noEditPoints="1" noAdjustHandles="1" noChangeArrowheads="1" noChangeShapeType="1" noTextEdit="1"/>
              </p:cNvSpPr>
              <p:nvPr/>
            </p:nvSpPr>
            <p:spPr>
              <a:xfrm>
                <a:off x="218114" y="3272289"/>
                <a:ext cx="6450388" cy="1537894"/>
              </a:xfrm>
              <a:prstGeom prst="rect">
                <a:avLst/>
              </a:prstGeom>
              <a:blipFill>
                <a:blip r:embed="rId7"/>
                <a:stretch>
                  <a:fillRect l="-393" t="-820" b="-6557"/>
                </a:stretch>
              </a:blipFill>
            </p:spPr>
            <p:txBody>
              <a:bodyPr/>
              <a:lstStyle/>
              <a:p>
                <a:r>
                  <a:rPr lang="en-US">
                    <a:noFill/>
                  </a:rPr>
                  <a:t> </a:t>
                </a:r>
              </a:p>
            </p:txBody>
          </p:sp>
        </mc:Fallback>
      </mc:AlternateContent>
      <p:sp>
        <p:nvSpPr>
          <p:cNvPr id="2" name="Date Placeholder 2">
            <a:extLst>
              <a:ext uri="{FF2B5EF4-FFF2-40B4-BE49-F238E27FC236}">
                <a16:creationId xmlns:a16="http://schemas.microsoft.com/office/drawing/2014/main" id="{4FEE2EDB-D632-63D7-BFDD-50BD4DF43B5F}"/>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C9117D84-FD36-25AB-AFDE-6347CB9CA1B5}"/>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Tree>
    <p:extLst>
      <p:ext uri="{BB962C8B-B14F-4D97-AF65-F5344CB8AC3E}">
        <p14:creationId xmlns:p14="http://schemas.microsoft.com/office/powerpoint/2010/main" val="181955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Trees</a:t>
            </a:r>
            <a:endParaRPr sz="2400" dirty="0"/>
          </a:p>
        </p:txBody>
      </p:sp>
      <p:grpSp>
        <p:nvGrpSpPr>
          <p:cNvPr id="156" name="Group 155">
            <a:extLst>
              <a:ext uri="{FF2B5EF4-FFF2-40B4-BE49-F238E27FC236}">
                <a16:creationId xmlns:a16="http://schemas.microsoft.com/office/drawing/2014/main" id="{58066983-F1E8-2733-E92D-BCD9B1C843E3}"/>
              </a:ext>
            </a:extLst>
          </p:cNvPr>
          <p:cNvGrpSpPr/>
          <p:nvPr/>
        </p:nvGrpSpPr>
        <p:grpSpPr>
          <a:xfrm>
            <a:off x="659219" y="1108716"/>
            <a:ext cx="2875829" cy="2118221"/>
            <a:chOff x="1800042" y="1378690"/>
            <a:chExt cx="2875829" cy="2118221"/>
          </a:xfrm>
        </p:grpSpPr>
        <p:grpSp>
          <p:nvGrpSpPr>
            <p:cNvPr id="52" name="Group 51">
              <a:extLst>
                <a:ext uri="{FF2B5EF4-FFF2-40B4-BE49-F238E27FC236}">
                  <a16:creationId xmlns:a16="http://schemas.microsoft.com/office/drawing/2014/main" id="{06FD0BF5-A39F-22E3-C84A-A49AAEE653C6}"/>
                </a:ext>
              </a:extLst>
            </p:cNvPr>
            <p:cNvGrpSpPr/>
            <p:nvPr/>
          </p:nvGrpSpPr>
          <p:grpSpPr>
            <a:xfrm>
              <a:off x="3071034" y="1378690"/>
              <a:ext cx="360000" cy="377418"/>
              <a:chOff x="3015000" y="2493387"/>
              <a:chExt cx="360000" cy="377418"/>
            </a:xfrm>
          </p:grpSpPr>
          <p:sp>
            <p:nvSpPr>
              <p:cNvPr id="104" name="Oval 103">
                <a:extLst>
                  <a:ext uri="{FF2B5EF4-FFF2-40B4-BE49-F238E27FC236}">
                    <a16:creationId xmlns:a16="http://schemas.microsoft.com/office/drawing/2014/main" id="{AD552AED-24D9-A86C-F5C2-2AC6BA4E9F7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5" name="TextBox 104">
                <a:extLst>
                  <a:ext uri="{FF2B5EF4-FFF2-40B4-BE49-F238E27FC236}">
                    <a16:creationId xmlns:a16="http://schemas.microsoft.com/office/drawing/2014/main" id="{93C2FE41-6C05-EB82-93FD-B5727D7425AB}"/>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54" name="Group 53">
              <a:extLst>
                <a:ext uri="{FF2B5EF4-FFF2-40B4-BE49-F238E27FC236}">
                  <a16:creationId xmlns:a16="http://schemas.microsoft.com/office/drawing/2014/main" id="{1999A874-CE2D-346F-E539-A8354FE8741F}"/>
                </a:ext>
              </a:extLst>
            </p:cNvPr>
            <p:cNvGrpSpPr/>
            <p:nvPr/>
          </p:nvGrpSpPr>
          <p:grpSpPr>
            <a:xfrm>
              <a:off x="2266874" y="1973586"/>
              <a:ext cx="360000" cy="377418"/>
              <a:chOff x="3015000" y="2493387"/>
              <a:chExt cx="360000" cy="377418"/>
            </a:xfrm>
          </p:grpSpPr>
          <p:sp>
            <p:nvSpPr>
              <p:cNvPr id="102" name="Oval 101">
                <a:extLst>
                  <a:ext uri="{FF2B5EF4-FFF2-40B4-BE49-F238E27FC236}">
                    <a16:creationId xmlns:a16="http://schemas.microsoft.com/office/drawing/2014/main" id="{C0774D59-436C-21D8-4115-86655C1C2E0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3" name="TextBox 102">
                <a:extLst>
                  <a:ext uri="{FF2B5EF4-FFF2-40B4-BE49-F238E27FC236}">
                    <a16:creationId xmlns:a16="http://schemas.microsoft.com/office/drawing/2014/main" id="{8184D7C7-F673-C6A2-6B7C-36A5CEF916BB}"/>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59" name="Group 58">
              <a:extLst>
                <a:ext uri="{FF2B5EF4-FFF2-40B4-BE49-F238E27FC236}">
                  <a16:creationId xmlns:a16="http://schemas.microsoft.com/office/drawing/2014/main" id="{424E12D5-21DA-9DD3-AD7D-253987163CE6}"/>
                </a:ext>
              </a:extLst>
            </p:cNvPr>
            <p:cNvGrpSpPr/>
            <p:nvPr/>
          </p:nvGrpSpPr>
          <p:grpSpPr>
            <a:xfrm>
              <a:off x="3918741" y="1939856"/>
              <a:ext cx="360000" cy="377418"/>
              <a:chOff x="3015000" y="2493387"/>
              <a:chExt cx="360000" cy="377418"/>
            </a:xfrm>
          </p:grpSpPr>
          <p:sp>
            <p:nvSpPr>
              <p:cNvPr id="100" name="Oval 99">
                <a:extLst>
                  <a:ext uri="{FF2B5EF4-FFF2-40B4-BE49-F238E27FC236}">
                    <a16:creationId xmlns:a16="http://schemas.microsoft.com/office/drawing/2014/main" id="{FD294CAF-36DB-BC58-F914-D1145072133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1" name="TextBox 100">
                <a:extLst>
                  <a:ext uri="{FF2B5EF4-FFF2-40B4-BE49-F238E27FC236}">
                    <a16:creationId xmlns:a16="http://schemas.microsoft.com/office/drawing/2014/main" id="{8CEE0489-EE4D-51EA-37FC-E757651157A1}"/>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60" name="Straight Arrow Connector 59">
              <a:extLst>
                <a:ext uri="{FF2B5EF4-FFF2-40B4-BE49-F238E27FC236}">
                  <a16:creationId xmlns:a16="http://schemas.microsoft.com/office/drawing/2014/main" id="{A18DF6A6-3536-E271-707D-5CEA0153172E}"/>
                </a:ext>
              </a:extLst>
            </p:cNvPr>
            <p:cNvCxnSpPr>
              <a:cxnSpLocks/>
              <a:stCxn id="105" idx="2"/>
              <a:endCxn id="103" idx="0"/>
            </p:cNvCxnSpPr>
            <p:nvPr/>
          </p:nvCxnSpPr>
          <p:spPr>
            <a:xfrm flipH="1">
              <a:off x="2452448" y="1748022"/>
              <a:ext cx="808168"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0011557-A8EF-AF9A-39A5-0F7F87ABA6E6}"/>
                </a:ext>
              </a:extLst>
            </p:cNvPr>
            <p:cNvCxnSpPr>
              <a:cxnSpLocks/>
              <a:stCxn id="105" idx="2"/>
              <a:endCxn id="101" idx="0"/>
            </p:cNvCxnSpPr>
            <p:nvPr/>
          </p:nvCxnSpPr>
          <p:spPr>
            <a:xfrm>
              <a:off x="3260616" y="1748022"/>
              <a:ext cx="842898"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7302B0CD-DB8A-AB1C-21D4-7FF4D0CBE102}"/>
                </a:ext>
              </a:extLst>
            </p:cNvPr>
            <p:cNvGrpSpPr/>
            <p:nvPr/>
          </p:nvGrpSpPr>
          <p:grpSpPr>
            <a:xfrm>
              <a:off x="1800042" y="2509934"/>
              <a:ext cx="360000" cy="377418"/>
              <a:chOff x="3015000" y="2493387"/>
              <a:chExt cx="360000" cy="377418"/>
            </a:xfrm>
          </p:grpSpPr>
          <p:sp>
            <p:nvSpPr>
              <p:cNvPr id="98" name="Oval 97">
                <a:extLst>
                  <a:ext uri="{FF2B5EF4-FFF2-40B4-BE49-F238E27FC236}">
                    <a16:creationId xmlns:a16="http://schemas.microsoft.com/office/drawing/2014/main" id="{1F41914E-AACF-0A1F-9E6B-4DFA3D55155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9" name="TextBox 98">
                <a:extLst>
                  <a:ext uri="{FF2B5EF4-FFF2-40B4-BE49-F238E27FC236}">
                    <a16:creationId xmlns:a16="http://schemas.microsoft.com/office/drawing/2014/main" id="{17F96F01-C887-D2D3-EEDB-01D061AFA4C9}"/>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66" name="Group 65">
              <a:extLst>
                <a:ext uri="{FF2B5EF4-FFF2-40B4-BE49-F238E27FC236}">
                  <a16:creationId xmlns:a16="http://schemas.microsoft.com/office/drawing/2014/main" id="{B0387604-3DD9-1D57-FE76-59F6061535D0}"/>
                </a:ext>
              </a:extLst>
            </p:cNvPr>
            <p:cNvGrpSpPr/>
            <p:nvPr/>
          </p:nvGrpSpPr>
          <p:grpSpPr>
            <a:xfrm>
              <a:off x="2685532" y="2511037"/>
              <a:ext cx="360000" cy="377418"/>
              <a:chOff x="3015000" y="2493387"/>
              <a:chExt cx="360000" cy="377418"/>
            </a:xfrm>
          </p:grpSpPr>
          <p:sp>
            <p:nvSpPr>
              <p:cNvPr id="96" name="Oval 95">
                <a:extLst>
                  <a:ext uri="{FF2B5EF4-FFF2-40B4-BE49-F238E27FC236}">
                    <a16:creationId xmlns:a16="http://schemas.microsoft.com/office/drawing/2014/main" id="{6B97D063-CCA2-C2D8-D7AB-5766CC6CA9BF}"/>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7" name="TextBox 96">
                <a:extLst>
                  <a:ext uri="{FF2B5EF4-FFF2-40B4-BE49-F238E27FC236}">
                    <a16:creationId xmlns:a16="http://schemas.microsoft.com/office/drawing/2014/main" id="{DD9F9083-94C8-DF4B-2B4A-0EEAF27492A6}"/>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69" name="Straight Arrow Connector 68">
              <a:extLst>
                <a:ext uri="{FF2B5EF4-FFF2-40B4-BE49-F238E27FC236}">
                  <a16:creationId xmlns:a16="http://schemas.microsoft.com/office/drawing/2014/main" id="{3B86766D-0559-EA88-93B9-5B777E1E06AE}"/>
                </a:ext>
              </a:extLst>
            </p:cNvPr>
            <p:cNvCxnSpPr>
              <a:cxnSpLocks/>
              <a:stCxn id="103" idx="2"/>
              <a:endCxn id="99" idx="0"/>
            </p:cNvCxnSpPr>
            <p:nvPr/>
          </p:nvCxnSpPr>
          <p:spPr>
            <a:xfrm flipH="1">
              <a:off x="1994433" y="2342918"/>
              <a:ext cx="458015"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B3C38D16-C66C-22CC-EE86-1F4D6FFA08EA}"/>
                </a:ext>
              </a:extLst>
            </p:cNvPr>
            <p:cNvCxnSpPr>
              <a:cxnSpLocks/>
              <a:stCxn id="103" idx="2"/>
              <a:endCxn id="97" idx="0"/>
            </p:cNvCxnSpPr>
            <p:nvPr/>
          </p:nvCxnSpPr>
          <p:spPr>
            <a:xfrm>
              <a:off x="2452448" y="2342918"/>
              <a:ext cx="412246"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73" name="Group 72">
              <a:extLst>
                <a:ext uri="{FF2B5EF4-FFF2-40B4-BE49-F238E27FC236}">
                  <a16:creationId xmlns:a16="http://schemas.microsoft.com/office/drawing/2014/main" id="{D926DC30-1F58-83AB-9984-501AF030188D}"/>
                </a:ext>
              </a:extLst>
            </p:cNvPr>
            <p:cNvGrpSpPr/>
            <p:nvPr/>
          </p:nvGrpSpPr>
          <p:grpSpPr>
            <a:xfrm>
              <a:off x="3482951" y="2501740"/>
              <a:ext cx="360000" cy="377418"/>
              <a:chOff x="3015000" y="2493387"/>
              <a:chExt cx="360000" cy="377418"/>
            </a:xfrm>
          </p:grpSpPr>
          <p:sp>
            <p:nvSpPr>
              <p:cNvPr id="94" name="Oval 93">
                <a:extLst>
                  <a:ext uri="{FF2B5EF4-FFF2-40B4-BE49-F238E27FC236}">
                    <a16:creationId xmlns:a16="http://schemas.microsoft.com/office/drawing/2014/main" id="{65147CDA-8BB7-488B-046B-5182EEA2DD4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5" name="TextBox 94">
                <a:extLst>
                  <a:ext uri="{FF2B5EF4-FFF2-40B4-BE49-F238E27FC236}">
                    <a16:creationId xmlns:a16="http://schemas.microsoft.com/office/drawing/2014/main" id="{4B66014C-47AB-A74C-F7D2-E233F8F0453C}"/>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79" name="Group 78">
              <a:extLst>
                <a:ext uri="{FF2B5EF4-FFF2-40B4-BE49-F238E27FC236}">
                  <a16:creationId xmlns:a16="http://schemas.microsoft.com/office/drawing/2014/main" id="{E6E09AC5-3604-1134-8D5F-55A02F560395}"/>
                </a:ext>
              </a:extLst>
            </p:cNvPr>
            <p:cNvGrpSpPr/>
            <p:nvPr/>
          </p:nvGrpSpPr>
          <p:grpSpPr>
            <a:xfrm>
              <a:off x="4314607" y="2497697"/>
              <a:ext cx="361264" cy="377418"/>
              <a:chOff x="3015000" y="2493387"/>
              <a:chExt cx="361264" cy="377418"/>
            </a:xfrm>
          </p:grpSpPr>
          <p:sp>
            <p:nvSpPr>
              <p:cNvPr id="89" name="Oval 88">
                <a:extLst>
                  <a:ext uri="{FF2B5EF4-FFF2-40B4-BE49-F238E27FC236}">
                    <a16:creationId xmlns:a16="http://schemas.microsoft.com/office/drawing/2014/main" id="{5EC3D7DA-186B-66D5-58A5-00DD85DB357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3" name="TextBox 92">
                <a:extLst>
                  <a:ext uri="{FF2B5EF4-FFF2-40B4-BE49-F238E27FC236}">
                    <a16:creationId xmlns:a16="http://schemas.microsoft.com/office/drawing/2014/main" id="{8B92BAEB-A129-01F1-808E-E043A6FBD589}"/>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80" name="Straight Arrow Connector 79">
              <a:extLst>
                <a:ext uri="{FF2B5EF4-FFF2-40B4-BE49-F238E27FC236}">
                  <a16:creationId xmlns:a16="http://schemas.microsoft.com/office/drawing/2014/main" id="{D6F8AD8C-F2A7-3C82-D37A-15586D337685}"/>
                </a:ext>
              </a:extLst>
            </p:cNvPr>
            <p:cNvCxnSpPr>
              <a:cxnSpLocks/>
              <a:stCxn id="101" idx="2"/>
              <a:endCxn id="95" idx="0"/>
            </p:cNvCxnSpPr>
            <p:nvPr/>
          </p:nvCxnSpPr>
          <p:spPr>
            <a:xfrm flipH="1">
              <a:off x="3658907" y="2309188"/>
              <a:ext cx="444607"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B479F884-9EE8-B06F-CE79-FE73385915FF}"/>
                </a:ext>
              </a:extLst>
            </p:cNvPr>
            <p:cNvCxnSpPr>
              <a:cxnSpLocks/>
              <a:stCxn id="101" idx="2"/>
              <a:endCxn id="93" idx="0"/>
            </p:cNvCxnSpPr>
            <p:nvPr/>
          </p:nvCxnSpPr>
          <p:spPr>
            <a:xfrm>
              <a:off x="4103514" y="2309188"/>
              <a:ext cx="407087"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12" name="Group 111">
              <a:extLst>
                <a:ext uri="{FF2B5EF4-FFF2-40B4-BE49-F238E27FC236}">
                  <a16:creationId xmlns:a16="http://schemas.microsoft.com/office/drawing/2014/main" id="{7F7C7ABC-3A6A-A592-BA3F-312D444B0B55}"/>
                </a:ext>
              </a:extLst>
            </p:cNvPr>
            <p:cNvGrpSpPr/>
            <p:nvPr/>
          </p:nvGrpSpPr>
          <p:grpSpPr>
            <a:xfrm>
              <a:off x="2402935" y="3126703"/>
              <a:ext cx="360000" cy="369332"/>
              <a:chOff x="3015000" y="2501700"/>
              <a:chExt cx="360000" cy="369332"/>
            </a:xfrm>
          </p:grpSpPr>
          <p:sp>
            <p:nvSpPr>
              <p:cNvPr id="113" name="Oval 112">
                <a:extLst>
                  <a:ext uri="{FF2B5EF4-FFF2-40B4-BE49-F238E27FC236}">
                    <a16:creationId xmlns:a16="http://schemas.microsoft.com/office/drawing/2014/main" id="{5A53BD3C-FB4B-408A-4289-C71A574C8A77}"/>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4" name="TextBox 113">
                <a:extLst>
                  <a:ext uri="{FF2B5EF4-FFF2-40B4-BE49-F238E27FC236}">
                    <a16:creationId xmlns:a16="http://schemas.microsoft.com/office/drawing/2014/main" id="{39962668-0FF0-2CD7-A713-2E62B367397C}"/>
                  </a:ext>
                </a:extLst>
              </p:cNvPr>
              <p:cNvSpPr txBox="1"/>
              <p:nvPr/>
            </p:nvSpPr>
            <p:spPr>
              <a:xfrm>
                <a:off x="3037411" y="2501700"/>
                <a:ext cx="328936" cy="369332"/>
              </a:xfrm>
              <a:prstGeom prst="rect">
                <a:avLst/>
              </a:prstGeom>
              <a:noFill/>
            </p:spPr>
            <p:txBody>
              <a:bodyPr wrap="none" rtlCol="0">
                <a:spAutoFit/>
              </a:bodyPr>
              <a:lstStyle/>
              <a:p>
                <a:r>
                  <a:rPr lang="en-US" dirty="0"/>
                  <a:t>H</a:t>
                </a:r>
              </a:p>
            </p:txBody>
          </p:sp>
        </p:grpSp>
        <p:grpSp>
          <p:nvGrpSpPr>
            <p:cNvPr id="115" name="Group 114">
              <a:extLst>
                <a:ext uri="{FF2B5EF4-FFF2-40B4-BE49-F238E27FC236}">
                  <a16:creationId xmlns:a16="http://schemas.microsoft.com/office/drawing/2014/main" id="{4D629F9C-9D8C-C807-851E-94912A9D8B7B}"/>
                </a:ext>
              </a:extLst>
            </p:cNvPr>
            <p:cNvGrpSpPr/>
            <p:nvPr/>
          </p:nvGrpSpPr>
          <p:grpSpPr>
            <a:xfrm>
              <a:off x="2852975" y="3119493"/>
              <a:ext cx="360000" cy="377418"/>
              <a:chOff x="3015000" y="2493387"/>
              <a:chExt cx="360000" cy="377418"/>
            </a:xfrm>
          </p:grpSpPr>
          <p:sp>
            <p:nvSpPr>
              <p:cNvPr id="116" name="Oval 115">
                <a:extLst>
                  <a:ext uri="{FF2B5EF4-FFF2-40B4-BE49-F238E27FC236}">
                    <a16:creationId xmlns:a16="http://schemas.microsoft.com/office/drawing/2014/main" id="{9504C08B-F304-1488-2769-2B7E92DDEA9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7" name="TextBox 116">
                <a:extLst>
                  <a:ext uri="{FF2B5EF4-FFF2-40B4-BE49-F238E27FC236}">
                    <a16:creationId xmlns:a16="http://schemas.microsoft.com/office/drawing/2014/main" id="{EE36AD35-D543-F7B4-63F7-D1F8C11F613A}"/>
                  </a:ext>
                </a:extLst>
              </p:cNvPr>
              <p:cNvSpPr txBox="1"/>
              <p:nvPr/>
            </p:nvSpPr>
            <p:spPr>
              <a:xfrm>
                <a:off x="3078976" y="2493387"/>
                <a:ext cx="242374" cy="369332"/>
              </a:xfrm>
              <a:prstGeom prst="rect">
                <a:avLst/>
              </a:prstGeom>
              <a:noFill/>
            </p:spPr>
            <p:txBody>
              <a:bodyPr wrap="none" rtlCol="0">
                <a:spAutoFit/>
              </a:bodyPr>
              <a:lstStyle/>
              <a:p>
                <a:r>
                  <a:rPr lang="en-US" dirty="0"/>
                  <a:t>I</a:t>
                </a:r>
              </a:p>
            </p:txBody>
          </p:sp>
        </p:grpSp>
        <p:cxnSp>
          <p:nvCxnSpPr>
            <p:cNvPr id="136" name="Straight Arrow Connector 135">
              <a:extLst>
                <a:ext uri="{FF2B5EF4-FFF2-40B4-BE49-F238E27FC236}">
                  <a16:creationId xmlns:a16="http://schemas.microsoft.com/office/drawing/2014/main" id="{69F9D1B5-B334-F546-CEC0-4DEE8BEB1C5B}"/>
                </a:ext>
              </a:extLst>
            </p:cNvPr>
            <p:cNvCxnSpPr>
              <a:cxnSpLocks/>
              <a:stCxn id="96" idx="4"/>
              <a:endCxn id="114" idx="0"/>
            </p:cNvCxnSpPr>
            <p:nvPr/>
          </p:nvCxnSpPr>
          <p:spPr>
            <a:xfrm flipH="1">
              <a:off x="2589814" y="2888455"/>
              <a:ext cx="275718" cy="238248"/>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76F6E962-5FF4-6C2D-CBDC-186DDBE3275E}"/>
                </a:ext>
              </a:extLst>
            </p:cNvPr>
            <p:cNvCxnSpPr>
              <a:cxnSpLocks/>
              <a:stCxn id="97" idx="2"/>
              <a:endCxn id="117" idx="0"/>
            </p:cNvCxnSpPr>
            <p:nvPr/>
          </p:nvCxnSpPr>
          <p:spPr>
            <a:xfrm>
              <a:off x="2864694" y="2880369"/>
              <a:ext cx="173444" cy="23912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2" name="Date Placeholder 2">
            <a:extLst>
              <a:ext uri="{FF2B5EF4-FFF2-40B4-BE49-F238E27FC236}">
                <a16:creationId xmlns:a16="http://schemas.microsoft.com/office/drawing/2014/main" id="{4FEE2EDB-D632-63D7-BFDD-50BD4DF43B5F}"/>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C9117D84-FD36-25AB-AFDE-6347CB9CA1B5}"/>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F13F8E3E-7F07-7221-013D-75AB34195EE9}"/>
                  </a:ext>
                </a:extLst>
              </p:cNvPr>
              <p:cNvGraphicFramePr>
                <a:graphicFrameLocks noGrp="1"/>
              </p:cNvGraphicFramePr>
              <p:nvPr>
                <p:extLst>
                  <p:ext uri="{D42A27DB-BD31-4B8C-83A1-F6EECF244321}">
                    <p14:modId xmlns:p14="http://schemas.microsoft.com/office/powerpoint/2010/main" val="4222302320"/>
                  </p:ext>
                </p:extLst>
              </p:nvPr>
            </p:nvGraphicFramePr>
            <p:xfrm>
              <a:off x="304700" y="3434087"/>
              <a:ext cx="3204252" cy="1311728"/>
            </p:xfrm>
            <a:graphic>
              <a:graphicData uri="http://schemas.openxmlformats.org/drawingml/2006/table">
                <a:tbl>
                  <a:tblPr firstRow="1" bandRow="1">
                    <a:tableStyleId>{5940675A-B579-460E-94D1-54222C63F5DA}</a:tableStyleId>
                  </a:tblPr>
                  <a:tblGrid>
                    <a:gridCol w="1068084">
                      <a:extLst>
                        <a:ext uri="{9D8B030D-6E8A-4147-A177-3AD203B41FA5}">
                          <a16:colId xmlns:a16="http://schemas.microsoft.com/office/drawing/2014/main" val="3196481819"/>
                        </a:ext>
                      </a:extLst>
                    </a:gridCol>
                    <a:gridCol w="1068084">
                      <a:extLst>
                        <a:ext uri="{9D8B030D-6E8A-4147-A177-3AD203B41FA5}">
                          <a16:colId xmlns:a16="http://schemas.microsoft.com/office/drawing/2014/main" val="356390692"/>
                        </a:ext>
                      </a:extLst>
                    </a:gridCol>
                    <a:gridCol w="1068084">
                      <a:extLst>
                        <a:ext uri="{9D8B030D-6E8A-4147-A177-3AD203B41FA5}">
                          <a16:colId xmlns:a16="http://schemas.microsoft.com/office/drawing/2014/main" val="3922069981"/>
                        </a:ext>
                      </a:extLst>
                    </a:gridCol>
                  </a:tblGrid>
                  <a:tr h="327932">
                    <a:tc>
                      <a:txBody>
                        <a:bodyPr/>
                        <a:lstStyle/>
                        <a:p>
                          <a:pPr algn="ctr"/>
                          <a:endParaRPr lang="en-US" sz="1400"/>
                        </a:p>
                      </a:txBody>
                      <a:tcPr anchor="ctr"/>
                    </a:tc>
                    <a:tc>
                      <a:txBody>
                        <a:bodyPr/>
                        <a:lstStyle/>
                        <a:p>
                          <a:pPr algn="ctr"/>
                          <a:r>
                            <a:rPr lang="en-US" sz="1400" dirty="0"/>
                            <a:t>Max Nodes</a:t>
                          </a:r>
                        </a:p>
                      </a:txBody>
                      <a:tcPr anchor="ctr"/>
                    </a:tc>
                    <a:tc>
                      <a:txBody>
                        <a:bodyPr/>
                        <a:lstStyle/>
                        <a:p>
                          <a:pPr algn="ctr"/>
                          <a:r>
                            <a:rPr lang="en-US" sz="1400" dirty="0"/>
                            <a:t>Min Nodes</a:t>
                          </a:r>
                        </a:p>
                      </a:txBody>
                      <a:tcPr anchor="ctr"/>
                    </a:tc>
                    <a:extLst>
                      <a:ext uri="{0D108BD9-81ED-4DB2-BD59-A6C34878D82A}">
                        <a16:rowId xmlns:a16="http://schemas.microsoft.com/office/drawing/2014/main" val="2503198190"/>
                      </a:ext>
                    </a:extLst>
                  </a:tr>
                  <a:tr h="327932">
                    <a:tc>
                      <a:txBody>
                        <a:bodyPr/>
                        <a:lstStyle/>
                        <a:p>
                          <a:pPr algn="ctr"/>
                          <a:r>
                            <a:rPr lang="en-US" sz="1400" dirty="0"/>
                            <a:t>Binary</a:t>
                          </a:r>
                        </a:p>
                      </a:txBody>
                      <a:tcPr anchor="ct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𝐻</m:t>
                                    </m:r>
                                    <m:r>
                                      <a:rPr lang="en-US" sz="1400" b="0" i="1" smtClean="0">
                                        <a:latin typeface="Cambria Math" panose="02040503050406030204" pitchFamily="18" charset="0"/>
                                      </a:rPr>
                                      <m:t>+1</m:t>
                                    </m:r>
                                  </m:sup>
                                </m:sSup>
                                <m:r>
                                  <a:rPr lang="en-US" sz="1400" b="0" i="1" smtClean="0">
                                    <a:latin typeface="Cambria Math" panose="02040503050406030204" pitchFamily="18" charset="0"/>
                                  </a:rPr>
                                  <m:t>−1</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𝐻</m:t>
                                </m:r>
                                <m:r>
                                  <a:rPr lang="en-US" sz="1400" b="0" i="1" smtClean="0">
                                    <a:latin typeface="Cambria Math" panose="02040503050406030204" pitchFamily="18" charset="0"/>
                                  </a:rPr>
                                  <m:t>+1</m:t>
                                </m:r>
                              </m:oMath>
                            </m:oMathPara>
                          </a14:m>
                          <a:endParaRPr lang="en-US" sz="1400" dirty="0"/>
                        </a:p>
                      </a:txBody>
                      <a:tcPr anchor="ctr"/>
                    </a:tc>
                    <a:extLst>
                      <a:ext uri="{0D108BD9-81ED-4DB2-BD59-A6C34878D82A}">
                        <a16:rowId xmlns:a16="http://schemas.microsoft.com/office/drawing/2014/main" val="1180315562"/>
                      </a:ext>
                    </a:extLst>
                  </a:tr>
                  <a:tr h="327932">
                    <a:tc>
                      <a:txBody>
                        <a:bodyPr/>
                        <a:lstStyle/>
                        <a:p>
                          <a:pPr algn="ctr"/>
                          <a:r>
                            <a:rPr lang="en-US" sz="1400" dirty="0"/>
                            <a:t>Full</a:t>
                          </a:r>
                        </a:p>
                      </a:txBody>
                      <a:tcPr anchor="ct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𝐻</m:t>
                                    </m:r>
                                    <m:r>
                                      <a:rPr lang="en-US" sz="1400" b="0" i="1" smtClean="0">
                                        <a:latin typeface="Cambria Math" panose="02040503050406030204" pitchFamily="18" charset="0"/>
                                      </a:rPr>
                                      <m:t>+1</m:t>
                                    </m:r>
                                  </m:sup>
                                </m:sSup>
                                <m:r>
                                  <a:rPr lang="en-US" sz="1400" b="0" i="1" smtClean="0">
                                    <a:latin typeface="Cambria Math" panose="02040503050406030204" pitchFamily="18" charset="0"/>
                                  </a:rPr>
                                  <m:t>−1</m:t>
                                </m:r>
                              </m:oMath>
                            </m:oMathPara>
                          </a14:m>
                          <a:endParaRPr lang="en-US" sz="1400" dirty="0"/>
                        </a:p>
                      </a:txBody>
                      <a:tcPr anchor="ctr"/>
                    </a:tc>
                    <a:tc>
                      <a:txBody>
                        <a:bodyPr/>
                        <a:lstStyle/>
                        <a:p>
                          <a:pPr algn="ctr"/>
                          <a:endParaRPr lang="en-US" sz="1400"/>
                        </a:p>
                      </a:txBody>
                      <a:tcPr anchor="ctr"/>
                    </a:tc>
                    <a:extLst>
                      <a:ext uri="{0D108BD9-81ED-4DB2-BD59-A6C34878D82A}">
                        <a16:rowId xmlns:a16="http://schemas.microsoft.com/office/drawing/2014/main" val="899743801"/>
                      </a:ext>
                    </a:extLst>
                  </a:tr>
                  <a:tr h="327932">
                    <a:tc>
                      <a:txBody>
                        <a:bodyPr/>
                        <a:lstStyle/>
                        <a:p>
                          <a:pPr algn="ctr"/>
                          <a:r>
                            <a:rPr lang="en-US" sz="1400" dirty="0"/>
                            <a:t>Complete</a:t>
                          </a:r>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633888023"/>
                      </a:ext>
                    </a:extLst>
                  </a:tr>
                </a:tbl>
              </a:graphicData>
            </a:graphic>
          </p:graphicFrame>
        </mc:Choice>
        <mc:Fallback xmlns="">
          <p:graphicFrame>
            <p:nvGraphicFramePr>
              <p:cNvPr id="5" name="Table 5">
                <a:extLst>
                  <a:ext uri="{FF2B5EF4-FFF2-40B4-BE49-F238E27FC236}">
                    <a16:creationId xmlns:a16="http://schemas.microsoft.com/office/drawing/2014/main" id="{F13F8E3E-7F07-7221-013D-75AB34195EE9}"/>
                  </a:ext>
                </a:extLst>
              </p:cNvPr>
              <p:cNvGraphicFramePr>
                <a:graphicFrameLocks noGrp="1"/>
              </p:cNvGraphicFramePr>
              <p:nvPr>
                <p:extLst>
                  <p:ext uri="{D42A27DB-BD31-4B8C-83A1-F6EECF244321}">
                    <p14:modId xmlns:p14="http://schemas.microsoft.com/office/powerpoint/2010/main" val="4222302320"/>
                  </p:ext>
                </p:extLst>
              </p:nvPr>
            </p:nvGraphicFramePr>
            <p:xfrm>
              <a:off x="304700" y="3434087"/>
              <a:ext cx="3204252" cy="1311728"/>
            </p:xfrm>
            <a:graphic>
              <a:graphicData uri="http://schemas.openxmlformats.org/drawingml/2006/table">
                <a:tbl>
                  <a:tblPr firstRow="1" bandRow="1">
                    <a:tableStyleId>{5940675A-B579-460E-94D1-54222C63F5DA}</a:tableStyleId>
                  </a:tblPr>
                  <a:tblGrid>
                    <a:gridCol w="1068084">
                      <a:extLst>
                        <a:ext uri="{9D8B030D-6E8A-4147-A177-3AD203B41FA5}">
                          <a16:colId xmlns:a16="http://schemas.microsoft.com/office/drawing/2014/main" val="3196481819"/>
                        </a:ext>
                      </a:extLst>
                    </a:gridCol>
                    <a:gridCol w="1068084">
                      <a:extLst>
                        <a:ext uri="{9D8B030D-6E8A-4147-A177-3AD203B41FA5}">
                          <a16:colId xmlns:a16="http://schemas.microsoft.com/office/drawing/2014/main" val="356390692"/>
                        </a:ext>
                      </a:extLst>
                    </a:gridCol>
                    <a:gridCol w="1068084">
                      <a:extLst>
                        <a:ext uri="{9D8B030D-6E8A-4147-A177-3AD203B41FA5}">
                          <a16:colId xmlns:a16="http://schemas.microsoft.com/office/drawing/2014/main" val="3922069981"/>
                        </a:ext>
                      </a:extLst>
                    </a:gridCol>
                  </a:tblGrid>
                  <a:tr h="327932">
                    <a:tc>
                      <a:txBody>
                        <a:bodyPr/>
                        <a:lstStyle/>
                        <a:p>
                          <a:pPr algn="ctr"/>
                          <a:endParaRPr lang="en-US" sz="1400"/>
                        </a:p>
                      </a:txBody>
                      <a:tcPr anchor="ctr"/>
                    </a:tc>
                    <a:tc>
                      <a:txBody>
                        <a:bodyPr/>
                        <a:lstStyle/>
                        <a:p>
                          <a:pPr algn="ctr"/>
                          <a:r>
                            <a:rPr lang="en-US" sz="1400" dirty="0"/>
                            <a:t>Max Nodes</a:t>
                          </a:r>
                        </a:p>
                      </a:txBody>
                      <a:tcPr anchor="ctr"/>
                    </a:tc>
                    <a:tc>
                      <a:txBody>
                        <a:bodyPr/>
                        <a:lstStyle/>
                        <a:p>
                          <a:pPr algn="ctr"/>
                          <a:r>
                            <a:rPr lang="en-US" sz="1400" dirty="0"/>
                            <a:t>Min Nodes</a:t>
                          </a:r>
                        </a:p>
                      </a:txBody>
                      <a:tcPr anchor="ctr"/>
                    </a:tc>
                    <a:extLst>
                      <a:ext uri="{0D108BD9-81ED-4DB2-BD59-A6C34878D82A}">
                        <a16:rowId xmlns:a16="http://schemas.microsoft.com/office/drawing/2014/main" val="2503198190"/>
                      </a:ext>
                    </a:extLst>
                  </a:tr>
                  <a:tr h="327932">
                    <a:tc>
                      <a:txBody>
                        <a:bodyPr/>
                        <a:lstStyle/>
                        <a:p>
                          <a:pPr algn="ctr"/>
                          <a:r>
                            <a:rPr lang="en-US" sz="1400" dirty="0"/>
                            <a:t>Binary</a:t>
                          </a:r>
                        </a:p>
                      </a:txBody>
                      <a:tcPr anchor="ctr"/>
                    </a:tc>
                    <a:tc>
                      <a:txBody>
                        <a:bodyPr/>
                        <a:lstStyle/>
                        <a:p>
                          <a:endParaRPr lang="en-US"/>
                        </a:p>
                      </a:txBody>
                      <a:tcPr anchor="ctr">
                        <a:blipFill>
                          <a:blip r:embed="rId3"/>
                          <a:stretch>
                            <a:fillRect l="-101190" t="-103846" r="-102381" b="-219231"/>
                          </a:stretch>
                        </a:blipFill>
                      </a:tcPr>
                    </a:tc>
                    <a:tc>
                      <a:txBody>
                        <a:bodyPr/>
                        <a:lstStyle/>
                        <a:p>
                          <a:endParaRPr lang="en-US"/>
                        </a:p>
                      </a:txBody>
                      <a:tcPr anchor="ctr">
                        <a:blipFill>
                          <a:blip r:embed="rId3"/>
                          <a:stretch>
                            <a:fillRect l="-198824" t="-103846" r="-1176" b="-219231"/>
                          </a:stretch>
                        </a:blipFill>
                      </a:tcPr>
                    </a:tc>
                    <a:extLst>
                      <a:ext uri="{0D108BD9-81ED-4DB2-BD59-A6C34878D82A}">
                        <a16:rowId xmlns:a16="http://schemas.microsoft.com/office/drawing/2014/main" val="1180315562"/>
                      </a:ext>
                    </a:extLst>
                  </a:tr>
                  <a:tr h="327932">
                    <a:tc>
                      <a:txBody>
                        <a:bodyPr/>
                        <a:lstStyle/>
                        <a:p>
                          <a:pPr algn="ctr"/>
                          <a:r>
                            <a:rPr lang="en-US" sz="1400" dirty="0"/>
                            <a:t>Full</a:t>
                          </a:r>
                        </a:p>
                      </a:txBody>
                      <a:tcPr anchor="ctr"/>
                    </a:tc>
                    <a:tc>
                      <a:txBody>
                        <a:bodyPr/>
                        <a:lstStyle/>
                        <a:p>
                          <a:endParaRPr lang="en-US"/>
                        </a:p>
                      </a:txBody>
                      <a:tcPr anchor="ctr">
                        <a:blipFill>
                          <a:blip r:embed="rId3"/>
                          <a:stretch>
                            <a:fillRect l="-101190" t="-203846" r="-102381" b="-119231"/>
                          </a:stretch>
                        </a:blipFill>
                      </a:tcPr>
                    </a:tc>
                    <a:tc>
                      <a:txBody>
                        <a:bodyPr/>
                        <a:lstStyle/>
                        <a:p>
                          <a:pPr algn="ctr"/>
                          <a:endParaRPr lang="en-US" sz="1400"/>
                        </a:p>
                      </a:txBody>
                      <a:tcPr anchor="ctr"/>
                    </a:tc>
                    <a:extLst>
                      <a:ext uri="{0D108BD9-81ED-4DB2-BD59-A6C34878D82A}">
                        <a16:rowId xmlns:a16="http://schemas.microsoft.com/office/drawing/2014/main" val="899743801"/>
                      </a:ext>
                    </a:extLst>
                  </a:tr>
                  <a:tr h="327932">
                    <a:tc>
                      <a:txBody>
                        <a:bodyPr/>
                        <a:lstStyle/>
                        <a:p>
                          <a:pPr algn="ctr"/>
                          <a:r>
                            <a:rPr lang="en-US" sz="1400" dirty="0"/>
                            <a:t>Complete</a:t>
                          </a:r>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633888023"/>
                      </a:ext>
                    </a:extLst>
                  </a:tr>
                </a:tbl>
              </a:graphicData>
            </a:graphic>
          </p:graphicFrame>
        </mc:Fallback>
      </mc:AlternateContent>
    </p:spTree>
    <p:extLst>
      <p:ext uri="{BB962C8B-B14F-4D97-AF65-F5344CB8AC3E}">
        <p14:creationId xmlns:p14="http://schemas.microsoft.com/office/powerpoint/2010/main" val="3154610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Trees</a:t>
            </a:r>
            <a:endParaRPr sz="2400" dirty="0"/>
          </a:p>
        </p:txBody>
      </p:sp>
      <p:sp>
        <p:nvSpPr>
          <p:cNvPr id="2" name="Date Placeholder 2">
            <a:extLst>
              <a:ext uri="{FF2B5EF4-FFF2-40B4-BE49-F238E27FC236}">
                <a16:creationId xmlns:a16="http://schemas.microsoft.com/office/drawing/2014/main" id="{4FEE2EDB-D632-63D7-BFDD-50BD4DF43B5F}"/>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C9117D84-FD36-25AB-AFDE-6347CB9CA1B5}"/>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F13F8E3E-7F07-7221-013D-75AB34195EE9}"/>
                  </a:ext>
                </a:extLst>
              </p:cNvPr>
              <p:cNvGraphicFramePr>
                <a:graphicFrameLocks noGrp="1"/>
              </p:cNvGraphicFramePr>
              <p:nvPr>
                <p:extLst>
                  <p:ext uri="{D42A27DB-BD31-4B8C-83A1-F6EECF244321}">
                    <p14:modId xmlns:p14="http://schemas.microsoft.com/office/powerpoint/2010/main" val="202093056"/>
                  </p:ext>
                </p:extLst>
              </p:nvPr>
            </p:nvGraphicFramePr>
            <p:xfrm>
              <a:off x="162087" y="3434087"/>
              <a:ext cx="3204252" cy="1311728"/>
            </p:xfrm>
            <a:graphic>
              <a:graphicData uri="http://schemas.openxmlformats.org/drawingml/2006/table">
                <a:tbl>
                  <a:tblPr firstRow="1" bandRow="1">
                    <a:tableStyleId>{5940675A-B579-460E-94D1-54222C63F5DA}</a:tableStyleId>
                  </a:tblPr>
                  <a:tblGrid>
                    <a:gridCol w="1068084">
                      <a:extLst>
                        <a:ext uri="{9D8B030D-6E8A-4147-A177-3AD203B41FA5}">
                          <a16:colId xmlns:a16="http://schemas.microsoft.com/office/drawing/2014/main" val="3196481819"/>
                        </a:ext>
                      </a:extLst>
                    </a:gridCol>
                    <a:gridCol w="1068084">
                      <a:extLst>
                        <a:ext uri="{9D8B030D-6E8A-4147-A177-3AD203B41FA5}">
                          <a16:colId xmlns:a16="http://schemas.microsoft.com/office/drawing/2014/main" val="356390692"/>
                        </a:ext>
                      </a:extLst>
                    </a:gridCol>
                    <a:gridCol w="1068084">
                      <a:extLst>
                        <a:ext uri="{9D8B030D-6E8A-4147-A177-3AD203B41FA5}">
                          <a16:colId xmlns:a16="http://schemas.microsoft.com/office/drawing/2014/main" val="3922069981"/>
                        </a:ext>
                      </a:extLst>
                    </a:gridCol>
                  </a:tblGrid>
                  <a:tr h="327932">
                    <a:tc>
                      <a:txBody>
                        <a:bodyPr/>
                        <a:lstStyle/>
                        <a:p>
                          <a:pPr algn="ctr"/>
                          <a:endParaRPr lang="en-US" sz="1400"/>
                        </a:p>
                      </a:txBody>
                      <a:tcPr anchor="ctr"/>
                    </a:tc>
                    <a:tc>
                      <a:txBody>
                        <a:bodyPr/>
                        <a:lstStyle/>
                        <a:p>
                          <a:pPr algn="ctr"/>
                          <a:r>
                            <a:rPr lang="en-US" sz="1400" dirty="0"/>
                            <a:t>Max Nodes</a:t>
                          </a:r>
                        </a:p>
                      </a:txBody>
                      <a:tcPr anchor="ctr"/>
                    </a:tc>
                    <a:tc>
                      <a:txBody>
                        <a:bodyPr/>
                        <a:lstStyle/>
                        <a:p>
                          <a:pPr algn="ctr"/>
                          <a:r>
                            <a:rPr lang="en-US" sz="1400" dirty="0"/>
                            <a:t>Min Nodes</a:t>
                          </a:r>
                        </a:p>
                      </a:txBody>
                      <a:tcPr anchor="ctr"/>
                    </a:tc>
                    <a:extLst>
                      <a:ext uri="{0D108BD9-81ED-4DB2-BD59-A6C34878D82A}">
                        <a16:rowId xmlns:a16="http://schemas.microsoft.com/office/drawing/2014/main" val="2503198190"/>
                      </a:ext>
                    </a:extLst>
                  </a:tr>
                  <a:tr h="327932">
                    <a:tc>
                      <a:txBody>
                        <a:bodyPr/>
                        <a:lstStyle/>
                        <a:p>
                          <a:pPr algn="ctr"/>
                          <a:r>
                            <a:rPr lang="en-US" sz="1400" dirty="0"/>
                            <a:t>Binary</a:t>
                          </a:r>
                        </a:p>
                      </a:txBody>
                      <a:tcPr anchor="ct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𝐻</m:t>
                                    </m:r>
                                    <m:r>
                                      <a:rPr lang="en-US" sz="1400" b="0" i="1" smtClean="0">
                                        <a:latin typeface="Cambria Math" panose="02040503050406030204" pitchFamily="18" charset="0"/>
                                      </a:rPr>
                                      <m:t>+1</m:t>
                                    </m:r>
                                  </m:sup>
                                </m:sSup>
                                <m:r>
                                  <a:rPr lang="en-US" sz="1400" b="0" i="1" smtClean="0">
                                    <a:latin typeface="Cambria Math" panose="02040503050406030204" pitchFamily="18" charset="0"/>
                                  </a:rPr>
                                  <m:t>−1</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𝐻</m:t>
                                </m:r>
                                <m:r>
                                  <a:rPr lang="en-US" sz="1400" b="0" i="1" smtClean="0">
                                    <a:latin typeface="Cambria Math" panose="02040503050406030204" pitchFamily="18" charset="0"/>
                                  </a:rPr>
                                  <m:t>+1</m:t>
                                </m:r>
                              </m:oMath>
                            </m:oMathPara>
                          </a14:m>
                          <a:endParaRPr lang="en-US" sz="1400" dirty="0"/>
                        </a:p>
                      </a:txBody>
                      <a:tcPr anchor="ctr"/>
                    </a:tc>
                    <a:extLst>
                      <a:ext uri="{0D108BD9-81ED-4DB2-BD59-A6C34878D82A}">
                        <a16:rowId xmlns:a16="http://schemas.microsoft.com/office/drawing/2014/main" val="1180315562"/>
                      </a:ext>
                    </a:extLst>
                  </a:tr>
                  <a:tr h="327932">
                    <a:tc>
                      <a:txBody>
                        <a:bodyPr/>
                        <a:lstStyle/>
                        <a:p>
                          <a:pPr algn="ctr"/>
                          <a:r>
                            <a:rPr lang="en-US" sz="1400" dirty="0"/>
                            <a:t>Full</a:t>
                          </a:r>
                        </a:p>
                      </a:txBody>
                      <a:tcPr anchor="ct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𝐻</m:t>
                                    </m:r>
                                    <m:r>
                                      <a:rPr lang="en-US" sz="1400" b="0" i="1" smtClean="0">
                                        <a:latin typeface="Cambria Math" panose="02040503050406030204" pitchFamily="18" charset="0"/>
                                      </a:rPr>
                                      <m:t>+1</m:t>
                                    </m:r>
                                  </m:sup>
                                </m:sSup>
                                <m:r>
                                  <a:rPr lang="en-US" sz="1400" b="0" i="1" smtClean="0">
                                    <a:latin typeface="Cambria Math" panose="02040503050406030204" pitchFamily="18" charset="0"/>
                                  </a:rPr>
                                  <m:t>−1</m:t>
                                </m:r>
                              </m:oMath>
                            </m:oMathPara>
                          </a14:m>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899743801"/>
                      </a:ext>
                    </a:extLst>
                  </a:tr>
                  <a:tr h="327932">
                    <a:tc>
                      <a:txBody>
                        <a:bodyPr/>
                        <a:lstStyle/>
                        <a:p>
                          <a:pPr algn="ctr"/>
                          <a:r>
                            <a:rPr lang="en-US" sz="1400" dirty="0"/>
                            <a:t>Complete</a:t>
                          </a:r>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633888023"/>
                      </a:ext>
                    </a:extLst>
                  </a:tr>
                </a:tbl>
              </a:graphicData>
            </a:graphic>
          </p:graphicFrame>
        </mc:Choice>
        <mc:Fallback xmlns="">
          <p:graphicFrame>
            <p:nvGraphicFramePr>
              <p:cNvPr id="5" name="Table 5">
                <a:extLst>
                  <a:ext uri="{FF2B5EF4-FFF2-40B4-BE49-F238E27FC236}">
                    <a16:creationId xmlns:a16="http://schemas.microsoft.com/office/drawing/2014/main" id="{F13F8E3E-7F07-7221-013D-75AB34195EE9}"/>
                  </a:ext>
                </a:extLst>
              </p:cNvPr>
              <p:cNvGraphicFramePr>
                <a:graphicFrameLocks noGrp="1"/>
              </p:cNvGraphicFramePr>
              <p:nvPr>
                <p:extLst>
                  <p:ext uri="{D42A27DB-BD31-4B8C-83A1-F6EECF244321}">
                    <p14:modId xmlns:p14="http://schemas.microsoft.com/office/powerpoint/2010/main" val="202093056"/>
                  </p:ext>
                </p:extLst>
              </p:nvPr>
            </p:nvGraphicFramePr>
            <p:xfrm>
              <a:off x="162087" y="3434087"/>
              <a:ext cx="3204252" cy="1311728"/>
            </p:xfrm>
            <a:graphic>
              <a:graphicData uri="http://schemas.openxmlformats.org/drawingml/2006/table">
                <a:tbl>
                  <a:tblPr firstRow="1" bandRow="1">
                    <a:tableStyleId>{5940675A-B579-460E-94D1-54222C63F5DA}</a:tableStyleId>
                  </a:tblPr>
                  <a:tblGrid>
                    <a:gridCol w="1068084">
                      <a:extLst>
                        <a:ext uri="{9D8B030D-6E8A-4147-A177-3AD203B41FA5}">
                          <a16:colId xmlns:a16="http://schemas.microsoft.com/office/drawing/2014/main" val="3196481819"/>
                        </a:ext>
                      </a:extLst>
                    </a:gridCol>
                    <a:gridCol w="1068084">
                      <a:extLst>
                        <a:ext uri="{9D8B030D-6E8A-4147-A177-3AD203B41FA5}">
                          <a16:colId xmlns:a16="http://schemas.microsoft.com/office/drawing/2014/main" val="356390692"/>
                        </a:ext>
                      </a:extLst>
                    </a:gridCol>
                    <a:gridCol w="1068084">
                      <a:extLst>
                        <a:ext uri="{9D8B030D-6E8A-4147-A177-3AD203B41FA5}">
                          <a16:colId xmlns:a16="http://schemas.microsoft.com/office/drawing/2014/main" val="3922069981"/>
                        </a:ext>
                      </a:extLst>
                    </a:gridCol>
                  </a:tblGrid>
                  <a:tr h="327932">
                    <a:tc>
                      <a:txBody>
                        <a:bodyPr/>
                        <a:lstStyle/>
                        <a:p>
                          <a:pPr algn="ctr"/>
                          <a:endParaRPr lang="en-US" sz="1400"/>
                        </a:p>
                      </a:txBody>
                      <a:tcPr anchor="ctr"/>
                    </a:tc>
                    <a:tc>
                      <a:txBody>
                        <a:bodyPr/>
                        <a:lstStyle/>
                        <a:p>
                          <a:pPr algn="ctr"/>
                          <a:r>
                            <a:rPr lang="en-US" sz="1400" dirty="0"/>
                            <a:t>Max Nodes</a:t>
                          </a:r>
                        </a:p>
                      </a:txBody>
                      <a:tcPr anchor="ctr"/>
                    </a:tc>
                    <a:tc>
                      <a:txBody>
                        <a:bodyPr/>
                        <a:lstStyle/>
                        <a:p>
                          <a:pPr algn="ctr"/>
                          <a:r>
                            <a:rPr lang="en-US" sz="1400" dirty="0"/>
                            <a:t>Min Nodes</a:t>
                          </a:r>
                        </a:p>
                      </a:txBody>
                      <a:tcPr anchor="ctr"/>
                    </a:tc>
                    <a:extLst>
                      <a:ext uri="{0D108BD9-81ED-4DB2-BD59-A6C34878D82A}">
                        <a16:rowId xmlns:a16="http://schemas.microsoft.com/office/drawing/2014/main" val="2503198190"/>
                      </a:ext>
                    </a:extLst>
                  </a:tr>
                  <a:tr h="327932">
                    <a:tc>
                      <a:txBody>
                        <a:bodyPr/>
                        <a:lstStyle/>
                        <a:p>
                          <a:pPr algn="ctr"/>
                          <a:r>
                            <a:rPr lang="en-US" sz="1400" dirty="0"/>
                            <a:t>Binary</a:t>
                          </a:r>
                        </a:p>
                      </a:txBody>
                      <a:tcPr anchor="ctr"/>
                    </a:tc>
                    <a:tc>
                      <a:txBody>
                        <a:bodyPr/>
                        <a:lstStyle/>
                        <a:p>
                          <a:endParaRPr lang="en-US"/>
                        </a:p>
                      </a:txBody>
                      <a:tcPr anchor="ctr">
                        <a:blipFill>
                          <a:blip r:embed="rId3"/>
                          <a:stretch>
                            <a:fillRect l="-101190" t="-103846" r="-102381" b="-219231"/>
                          </a:stretch>
                        </a:blipFill>
                      </a:tcPr>
                    </a:tc>
                    <a:tc>
                      <a:txBody>
                        <a:bodyPr/>
                        <a:lstStyle/>
                        <a:p>
                          <a:endParaRPr lang="en-US"/>
                        </a:p>
                      </a:txBody>
                      <a:tcPr anchor="ctr">
                        <a:blipFill>
                          <a:blip r:embed="rId3"/>
                          <a:stretch>
                            <a:fillRect l="-198824" t="-103846" r="-1176" b="-219231"/>
                          </a:stretch>
                        </a:blipFill>
                      </a:tcPr>
                    </a:tc>
                    <a:extLst>
                      <a:ext uri="{0D108BD9-81ED-4DB2-BD59-A6C34878D82A}">
                        <a16:rowId xmlns:a16="http://schemas.microsoft.com/office/drawing/2014/main" val="1180315562"/>
                      </a:ext>
                    </a:extLst>
                  </a:tr>
                  <a:tr h="327932">
                    <a:tc>
                      <a:txBody>
                        <a:bodyPr/>
                        <a:lstStyle/>
                        <a:p>
                          <a:pPr algn="ctr"/>
                          <a:r>
                            <a:rPr lang="en-US" sz="1400" dirty="0"/>
                            <a:t>Full</a:t>
                          </a:r>
                        </a:p>
                      </a:txBody>
                      <a:tcPr anchor="ctr"/>
                    </a:tc>
                    <a:tc>
                      <a:txBody>
                        <a:bodyPr/>
                        <a:lstStyle/>
                        <a:p>
                          <a:endParaRPr lang="en-US"/>
                        </a:p>
                      </a:txBody>
                      <a:tcPr anchor="ctr">
                        <a:blipFill>
                          <a:blip r:embed="rId3"/>
                          <a:stretch>
                            <a:fillRect l="-101190" t="-203846" r="-102381" b="-119231"/>
                          </a:stretch>
                        </a:blipFill>
                      </a:tcPr>
                    </a:tc>
                    <a:tc>
                      <a:txBody>
                        <a:bodyPr/>
                        <a:lstStyle/>
                        <a:p>
                          <a:pPr algn="ctr"/>
                          <a:endParaRPr lang="en-US" sz="1400" dirty="0"/>
                        </a:p>
                      </a:txBody>
                      <a:tcPr anchor="ctr"/>
                    </a:tc>
                    <a:extLst>
                      <a:ext uri="{0D108BD9-81ED-4DB2-BD59-A6C34878D82A}">
                        <a16:rowId xmlns:a16="http://schemas.microsoft.com/office/drawing/2014/main" val="899743801"/>
                      </a:ext>
                    </a:extLst>
                  </a:tr>
                  <a:tr h="327932">
                    <a:tc>
                      <a:txBody>
                        <a:bodyPr/>
                        <a:lstStyle/>
                        <a:p>
                          <a:pPr algn="ctr"/>
                          <a:r>
                            <a:rPr lang="en-US" sz="1400" dirty="0"/>
                            <a:t>Complete</a:t>
                          </a:r>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633888023"/>
                      </a:ext>
                    </a:extLst>
                  </a:tr>
                </a:tbl>
              </a:graphicData>
            </a:graphic>
          </p:graphicFrame>
        </mc:Fallback>
      </mc:AlternateContent>
      <p:grpSp>
        <p:nvGrpSpPr>
          <p:cNvPr id="7" name="Group 6">
            <a:extLst>
              <a:ext uri="{FF2B5EF4-FFF2-40B4-BE49-F238E27FC236}">
                <a16:creationId xmlns:a16="http://schemas.microsoft.com/office/drawing/2014/main" id="{3C32650C-D678-2DC7-B593-25AF27B10245}"/>
              </a:ext>
            </a:extLst>
          </p:cNvPr>
          <p:cNvGrpSpPr/>
          <p:nvPr/>
        </p:nvGrpSpPr>
        <p:grpSpPr>
          <a:xfrm>
            <a:off x="1930211" y="1108716"/>
            <a:ext cx="360000" cy="377418"/>
            <a:chOff x="3015000" y="2493387"/>
            <a:chExt cx="360000" cy="377418"/>
          </a:xfrm>
        </p:grpSpPr>
        <p:sp>
          <p:nvSpPr>
            <p:cNvPr id="41" name="Oval 40">
              <a:extLst>
                <a:ext uri="{FF2B5EF4-FFF2-40B4-BE49-F238E27FC236}">
                  <a16:creationId xmlns:a16="http://schemas.microsoft.com/office/drawing/2014/main" id="{5DF19CC8-3F3F-7F0F-7959-67F99416215F}"/>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2" name="TextBox 41">
              <a:extLst>
                <a:ext uri="{FF2B5EF4-FFF2-40B4-BE49-F238E27FC236}">
                  <a16:creationId xmlns:a16="http://schemas.microsoft.com/office/drawing/2014/main" id="{2FC9BB1A-8732-9BEC-2FA6-1A7C37DE5305}"/>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8" name="Group 7">
            <a:extLst>
              <a:ext uri="{FF2B5EF4-FFF2-40B4-BE49-F238E27FC236}">
                <a16:creationId xmlns:a16="http://schemas.microsoft.com/office/drawing/2014/main" id="{6E54A889-F905-03C8-3DB6-FE0A4E3A73A2}"/>
              </a:ext>
            </a:extLst>
          </p:cNvPr>
          <p:cNvGrpSpPr/>
          <p:nvPr/>
        </p:nvGrpSpPr>
        <p:grpSpPr>
          <a:xfrm>
            <a:off x="1126051" y="1703612"/>
            <a:ext cx="360000" cy="377418"/>
            <a:chOff x="3015000" y="2493387"/>
            <a:chExt cx="360000" cy="377418"/>
          </a:xfrm>
        </p:grpSpPr>
        <p:sp>
          <p:nvSpPr>
            <p:cNvPr id="39" name="Oval 38">
              <a:extLst>
                <a:ext uri="{FF2B5EF4-FFF2-40B4-BE49-F238E27FC236}">
                  <a16:creationId xmlns:a16="http://schemas.microsoft.com/office/drawing/2014/main" id="{097D3A49-3D5E-5774-00E9-FE96AABBE634}"/>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0" name="TextBox 39">
              <a:extLst>
                <a:ext uri="{FF2B5EF4-FFF2-40B4-BE49-F238E27FC236}">
                  <a16:creationId xmlns:a16="http://schemas.microsoft.com/office/drawing/2014/main" id="{D9AE362C-F708-A75B-4982-AF4CDFA5A9C6}"/>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9" name="Group 8">
            <a:extLst>
              <a:ext uri="{FF2B5EF4-FFF2-40B4-BE49-F238E27FC236}">
                <a16:creationId xmlns:a16="http://schemas.microsoft.com/office/drawing/2014/main" id="{3B602776-0862-3471-F128-4B7AB237631D}"/>
              </a:ext>
            </a:extLst>
          </p:cNvPr>
          <p:cNvGrpSpPr/>
          <p:nvPr/>
        </p:nvGrpSpPr>
        <p:grpSpPr>
          <a:xfrm>
            <a:off x="2777918" y="1669882"/>
            <a:ext cx="360000" cy="377418"/>
            <a:chOff x="3015000" y="2493387"/>
            <a:chExt cx="360000" cy="377418"/>
          </a:xfrm>
        </p:grpSpPr>
        <p:sp>
          <p:nvSpPr>
            <p:cNvPr id="37" name="Oval 36">
              <a:extLst>
                <a:ext uri="{FF2B5EF4-FFF2-40B4-BE49-F238E27FC236}">
                  <a16:creationId xmlns:a16="http://schemas.microsoft.com/office/drawing/2014/main" id="{ED75B8DF-5C48-7EE3-AF44-4B021B1AF07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8" name="TextBox 37">
              <a:extLst>
                <a:ext uri="{FF2B5EF4-FFF2-40B4-BE49-F238E27FC236}">
                  <a16:creationId xmlns:a16="http://schemas.microsoft.com/office/drawing/2014/main" id="{8CB98D31-A5F3-4B39-6F92-AA3C36780F7D}"/>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10" name="Straight Arrow Connector 9">
            <a:extLst>
              <a:ext uri="{FF2B5EF4-FFF2-40B4-BE49-F238E27FC236}">
                <a16:creationId xmlns:a16="http://schemas.microsoft.com/office/drawing/2014/main" id="{BEAA9F93-A04A-2230-2D68-C2304EC052D5}"/>
              </a:ext>
            </a:extLst>
          </p:cNvPr>
          <p:cNvCxnSpPr>
            <a:cxnSpLocks/>
            <a:stCxn id="42" idx="2"/>
            <a:endCxn id="40" idx="0"/>
          </p:cNvCxnSpPr>
          <p:nvPr/>
        </p:nvCxnSpPr>
        <p:spPr>
          <a:xfrm flipH="1">
            <a:off x="1311625" y="1478048"/>
            <a:ext cx="808168"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022A637-6FAD-9191-675E-B4EDE113FFF3}"/>
              </a:ext>
            </a:extLst>
          </p:cNvPr>
          <p:cNvCxnSpPr>
            <a:cxnSpLocks/>
            <a:stCxn id="42" idx="2"/>
            <a:endCxn id="38" idx="0"/>
          </p:cNvCxnSpPr>
          <p:nvPr/>
        </p:nvCxnSpPr>
        <p:spPr>
          <a:xfrm>
            <a:off x="2119793" y="1478048"/>
            <a:ext cx="842898"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3" name="Group 12">
            <a:extLst>
              <a:ext uri="{FF2B5EF4-FFF2-40B4-BE49-F238E27FC236}">
                <a16:creationId xmlns:a16="http://schemas.microsoft.com/office/drawing/2014/main" id="{75D4CD9B-E731-E5BF-626F-DACCE994321F}"/>
              </a:ext>
            </a:extLst>
          </p:cNvPr>
          <p:cNvGrpSpPr/>
          <p:nvPr/>
        </p:nvGrpSpPr>
        <p:grpSpPr>
          <a:xfrm>
            <a:off x="659219" y="2239960"/>
            <a:ext cx="360000" cy="377418"/>
            <a:chOff x="3015000" y="2493387"/>
            <a:chExt cx="360000" cy="377418"/>
          </a:xfrm>
        </p:grpSpPr>
        <p:sp>
          <p:nvSpPr>
            <p:cNvPr id="35" name="Oval 34">
              <a:extLst>
                <a:ext uri="{FF2B5EF4-FFF2-40B4-BE49-F238E27FC236}">
                  <a16:creationId xmlns:a16="http://schemas.microsoft.com/office/drawing/2014/main" id="{38D65801-BDA9-43B0-52BA-F3ABB5CD6F21}"/>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6" name="TextBox 35">
              <a:extLst>
                <a:ext uri="{FF2B5EF4-FFF2-40B4-BE49-F238E27FC236}">
                  <a16:creationId xmlns:a16="http://schemas.microsoft.com/office/drawing/2014/main" id="{04A563F8-CC50-9989-D872-BFA719379C06}"/>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14" name="Group 13">
            <a:extLst>
              <a:ext uri="{FF2B5EF4-FFF2-40B4-BE49-F238E27FC236}">
                <a16:creationId xmlns:a16="http://schemas.microsoft.com/office/drawing/2014/main" id="{CC9FDBF1-373C-4AEC-AA1B-2817C27C9276}"/>
              </a:ext>
            </a:extLst>
          </p:cNvPr>
          <p:cNvGrpSpPr/>
          <p:nvPr/>
        </p:nvGrpSpPr>
        <p:grpSpPr>
          <a:xfrm>
            <a:off x="1544709" y="2241063"/>
            <a:ext cx="360000" cy="377418"/>
            <a:chOff x="3015000" y="2493387"/>
            <a:chExt cx="360000" cy="377418"/>
          </a:xfrm>
        </p:grpSpPr>
        <p:sp>
          <p:nvSpPr>
            <p:cNvPr id="33" name="Oval 32">
              <a:extLst>
                <a:ext uri="{FF2B5EF4-FFF2-40B4-BE49-F238E27FC236}">
                  <a16:creationId xmlns:a16="http://schemas.microsoft.com/office/drawing/2014/main" id="{C647FB55-16B1-768E-389B-995BB987374E}"/>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4" name="TextBox 33">
              <a:extLst>
                <a:ext uri="{FF2B5EF4-FFF2-40B4-BE49-F238E27FC236}">
                  <a16:creationId xmlns:a16="http://schemas.microsoft.com/office/drawing/2014/main" id="{413C1BC5-22F3-6997-B118-15E36085036D}"/>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15" name="Straight Arrow Connector 14">
            <a:extLst>
              <a:ext uri="{FF2B5EF4-FFF2-40B4-BE49-F238E27FC236}">
                <a16:creationId xmlns:a16="http://schemas.microsoft.com/office/drawing/2014/main" id="{0F4BA0A0-0FAB-8D9A-31B5-018075502516}"/>
              </a:ext>
            </a:extLst>
          </p:cNvPr>
          <p:cNvCxnSpPr>
            <a:cxnSpLocks/>
            <a:stCxn id="40" idx="2"/>
            <a:endCxn id="36" idx="0"/>
          </p:cNvCxnSpPr>
          <p:nvPr/>
        </p:nvCxnSpPr>
        <p:spPr>
          <a:xfrm flipH="1">
            <a:off x="853610" y="2072944"/>
            <a:ext cx="458015"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BEC5B7F-B07B-E430-FC32-A921148D446F}"/>
              </a:ext>
            </a:extLst>
          </p:cNvPr>
          <p:cNvCxnSpPr>
            <a:cxnSpLocks/>
            <a:stCxn id="40" idx="2"/>
            <a:endCxn id="34" idx="0"/>
          </p:cNvCxnSpPr>
          <p:nvPr/>
        </p:nvCxnSpPr>
        <p:spPr>
          <a:xfrm>
            <a:off x="1311625" y="2072944"/>
            <a:ext cx="412246"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21" name="Group 20">
            <a:extLst>
              <a:ext uri="{FF2B5EF4-FFF2-40B4-BE49-F238E27FC236}">
                <a16:creationId xmlns:a16="http://schemas.microsoft.com/office/drawing/2014/main" id="{1D4E9C4C-2FF9-68EC-7A14-14FDFBF35A49}"/>
              </a:ext>
            </a:extLst>
          </p:cNvPr>
          <p:cNvGrpSpPr/>
          <p:nvPr/>
        </p:nvGrpSpPr>
        <p:grpSpPr>
          <a:xfrm>
            <a:off x="1262112" y="2848416"/>
            <a:ext cx="360000" cy="377418"/>
            <a:chOff x="3015000" y="2493387"/>
            <a:chExt cx="360000" cy="377418"/>
          </a:xfrm>
        </p:grpSpPr>
        <p:sp>
          <p:nvSpPr>
            <p:cNvPr id="27" name="Oval 26">
              <a:extLst>
                <a:ext uri="{FF2B5EF4-FFF2-40B4-BE49-F238E27FC236}">
                  <a16:creationId xmlns:a16="http://schemas.microsoft.com/office/drawing/2014/main" id="{812B3439-440B-9B6C-D507-4032CD6DC91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8" name="TextBox 27">
              <a:extLst>
                <a:ext uri="{FF2B5EF4-FFF2-40B4-BE49-F238E27FC236}">
                  <a16:creationId xmlns:a16="http://schemas.microsoft.com/office/drawing/2014/main" id="{A212658D-9764-F003-76AF-4E66620BC48A}"/>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22" name="Group 21">
            <a:extLst>
              <a:ext uri="{FF2B5EF4-FFF2-40B4-BE49-F238E27FC236}">
                <a16:creationId xmlns:a16="http://schemas.microsoft.com/office/drawing/2014/main" id="{0D6F8CDE-8FDC-0E56-08A2-A734DAA54A17}"/>
              </a:ext>
            </a:extLst>
          </p:cNvPr>
          <p:cNvGrpSpPr/>
          <p:nvPr/>
        </p:nvGrpSpPr>
        <p:grpSpPr>
          <a:xfrm>
            <a:off x="1712152" y="2849519"/>
            <a:ext cx="361264" cy="377418"/>
            <a:chOff x="3015000" y="2493387"/>
            <a:chExt cx="361264" cy="377418"/>
          </a:xfrm>
        </p:grpSpPr>
        <p:sp>
          <p:nvSpPr>
            <p:cNvPr id="25" name="Oval 24">
              <a:extLst>
                <a:ext uri="{FF2B5EF4-FFF2-40B4-BE49-F238E27FC236}">
                  <a16:creationId xmlns:a16="http://schemas.microsoft.com/office/drawing/2014/main" id="{105DBE59-7091-6AE3-0DD5-A4DBC24DE191}"/>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6" name="TextBox 25">
              <a:extLst>
                <a:ext uri="{FF2B5EF4-FFF2-40B4-BE49-F238E27FC236}">
                  <a16:creationId xmlns:a16="http://schemas.microsoft.com/office/drawing/2014/main" id="{F9ADBFE1-88F8-B493-9D2A-2C8B49D5A230}"/>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23" name="Straight Arrow Connector 22">
            <a:extLst>
              <a:ext uri="{FF2B5EF4-FFF2-40B4-BE49-F238E27FC236}">
                <a16:creationId xmlns:a16="http://schemas.microsoft.com/office/drawing/2014/main" id="{18140D21-10B3-38C4-BBC8-0560BC68D513}"/>
              </a:ext>
            </a:extLst>
          </p:cNvPr>
          <p:cNvCxnSpPr>
            <a:cxnSpLocks/>
            <a:stCxn id="33" idx="4"/>
            <a:endCxn id="28" idx="0"/>
          </p:cNvCxnSpPr>
          <p:nvPr/>
        </p:nvCxnSpPr>
        <p:spPr>
          <a:xfrm flipH="1">
            <a:off x="1438068" y="2618481"/>
            <a:ext cx="286641" cy="22993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49EE7213-11D4-96AC-E18C-E2A149CB16FB}"/>
              </a:ext>
            </a:extLst>
          </p:cNvPr>
          <p:cNvCxnSpPr>
            <a:cxnSpLocks/>
            <a:stCxn id="34" idx="2"/>
            <a:endCxn id="26" idx="0"/>
          </p:cNvCxnSpPr>
          <p:nvPr/>
        </p:nvCxnSpPr>
        <p:spPr>
          <a:xfrm>
            <a:off x="1723871" y="2610395"/>
            <a:ext cx="184275" cy="23912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3E048C8-9A2E-6891-E6FB-49E0DB26C5B7}"/>
                  </a:ext>
                </a:extLst>
              </p:cNvPr>
              <p:cNvSpPr txBox="1"/>
              <p:nvPr/>
            </p:nvSpPr>
            <p:spPr>
              <a:xfrm>
                <a:off x="4066454" y="1118223"/>
                <a:ext cx="2320059" cy="338554"/>
              </a:xfrm>
              <a:prstGeom prst="rect">
                <a:avLst/>
              </a:prstGeom>
              <a:noFill/>
            </p:spPr>
            <p:txBody>
              <a:bodyPr wrap="none" rtlCol="0">
                <a:spAutoFit/>
              </a:bodyPr>
              <a:lstStyle/>
              <a:p>
                <a:r>
                  <a:rPr lang="en-US" sz="1600" dirty="0"/>
                  <a:t>For </a:t>
                </a:r>
                <a14:m>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=0</m:t>
                    </m:r>
                  </m:oMath>
                </a14:m>
                <a:r>
                  <a:rPr lang="en-US" sz="1600" dirty="0"/>
                  <a:t>, Min nodes = 1</a:t>
                </a:r>
              </a:p>
            </p:txBody>
          </p:sp>
        </mc:Choice>
        <mc:Fallback xmlns="">
          <p:sp>
            <p:nvSpPr>
              <p:cNvPr id="43" name="TextBox 42">
                <a:extLst>
                  <a:ext uri="{FF2B5EF4-FFF2-40B4-BE49-F238E27FC236}">
                    <a16:creationId xmlns:a16="http://schemas.microsoft.com/office/drawing/2014/main" id="{D3E048C8-9A2E-6891-E6FB-49E0DB26C5B7}"/>
                  </a:ext>
                </a:extLst>
              </p:cNvPr>
              <p:cNvSpPr txBox="1">
                <a:spLocks noRot="1" noChangeAspect="1" noMove="1" noResize="1" noEditPoints="1" noAdjustHandles="1" noChangeArrowheads="1" noChangeShapeType="1" noTextEdit="1"/>
              </p:cNvSpPr>
              <p:nvPr/>
            </p:nvSpPr>
            <p:spPr>
              <a:xfrm>
                <a:off x="4066454" y="1118223"/>
                <a:ext cx="2320059" cy="338554"/>
              </a:xfrm>
              <a:prstGeom prst="rect">
                <a:avLst/>
              </a:prstGeom>
              <a:blipFill>
                <a:blip r:embed="rId4"/>
                <a:stretch>
                  <a:fillRect l="-1630"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66AFDC0-6757-E6CF-23A5-DA2693E4A5C0}"/>
                  </a:ext>
                </a:extLst>
              </p:cNvPr>
              <p:cNvSpPr txBox="1"/>
              <p:nvPr/>
            </p:nvSpPr>
            <p:spPr>
              <a:xfrm>
                <a:off x="4066454" y="1332492"/>
                <a:ext cx="2320059" cy="338554"/>
              </a:xfrm>
              <a:prstGeom prst="rect">
                <a:avLst/>
              </a:prstGeom>
              <a:noFill/>
            </p:spPr>
            <p:txBody>
              <a:bodyPr wrap="none" rtlCol="0">
                <a:spAutoFit/>
              </a:bodyPr>
              <a:lstStyle/>
              <a:p>
                <a:r>
                  <a:rPr lang="en-US" sz="1600" dirty="0"/>
                  <a:t>For </a:t>
                </a:r>
                <a14:m>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=1</m:t>
                    </m:r>
                  </m:oMath>
                </a14:m>
                <a:r>
                  <a:rPr lang="en-US" sz="1600" dirty="0"/>
                  <a:t>, Min nodes = 3</a:t>
                </a:r>
              </a:p>
            </p:txBody>
          </p:sp>
        </mc:Choice>
        <mc:Fallback xmlns="">
          <p:sp>
            <p:nvSpPr>
              <p:cNvPr id="44" name="TextBox 43">
                <a:extLst>
                  <a:ext uri="{FF2B5EF4-FFF2-40B4-BE49-F238E27FC236}">
                    <a16:creationId xmlns:a16="http://schemas.microsoft.com/office/drawing/2014/main" id="{066AFDC0-6757-E6CF-23A5-DA2693E4A5C0}"/>
                  </a:ext>
                </a:extLst>
              </p:cNvPr>
              <p:cNvSpPr txBox="1">
                <a:spLocks noRot="1" noChangeAspect="1" noMove="1" noResize="1" noEditPoints="1" noAdjustHandles="1" noChangeArrowheads="1" noChangeShapeType="1" noTextEdit="1"/>
              </p:cNvSpPr>
              <p:nvPr/>
            </p:nvSpPr>
            <p:spPr>
              <a:xfrm>
                <a:off x="4066454" y="1332492"/>
                <a:ext cx="2320059" cy="338554"/>
              </a:xfrm>
              <a:prstGeom prst="rect">
                <a:avLst/>
              </a:prstGeom>
              <a:blipFill>
                <a:blip r:embed="rId5"/>
                <a:stretch>
                  <a:fillRect l="-1630" t="-740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9D63204-5162-7739-B4B5-A800271B1D96}"/>
                  </a:ext>
                </a:extLst>
              </p:cNvPr>
              <p:cNvSpPr txBox="1"/>
              <p:nvPr/>
            </p:nvSpPr>
            <p:spPr>
              <a:xfrm>
                <a:off x="4066453" y="1573965"/>
                <a:ext cx="2320059" cy="338554"/>
              </a:xfrm>
              <a:prstGeom prst="rect">
                <a:avLst/>
              </a:prstGeom>
              <a:noFill/>
            </p:spPr>
            <p:txBody>
              <a:bodyPr wrap="none" rtlCol="0">
                <a:spAutoFit/>
              </a:bodyPr>
              <a:lstStyle/>
              <a:p>
                <a:r>
                  <a:rPr lang="en-US" sz="1600" dirty="0"/>
                  <a:t>For </a:t>
                </a:r>
                <a14:m>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=2</m:t>
                    </m:r>
                  </m:oMath>
                </a14:m>
                <a:r>
                  <a:rPr lang="en-US" sz="1600" dirty="0"/>
                  <a:t>, Min nodes = 5</a:t>
                </a:r>
              </a:p>
            </p:txBody>
          </p:sp>
        </mc:Choice>
        <mc:Fallback xmlns="">
          <p:sp>
            <p:nvSpPr>
              <p:cNvPr id="45" name="TextBox 44">
                <a:extLst>
                  <a:ext uri="{FF2B5EF4-FFF2-40B4-BE49-F238E27FC236}">
                    <a16:creationId xmlns:a16="http://schemas.microsoft.com/office/drawing/2014/main" id="{99D63204-5162-7739-B4B5-A800271B1D96}"/>
                  </a:ext>
                </a:extLst>
              </p:cNvPr>
              <p:cNvSpPr txBox="1">
                <a:spLocks noRot="1" noChangeAspect="1" noMove="1" noResize="1" noEditPoints="1" noAdjustHandles="1" noChangeArrowheads="1" noChangeShapeType="1" noTextEdit="1"/>
              </p:cNvSpPr>
              <p:nvPr/>
            </p:nvSpPr>
            <p:spPr>
              <a:xfrm>
                <a:off x="4066453" y="1573965"/>
                <a:ext cx="2320059" cy="338554"/>
              </a:xfrm>
              <a:prstGeom prst="rect">
                <a:avLst/>
              </a:prstGeom>
              <a:blipFill>
                <a:blip r:embed="rId6"/>
                <a:stretch>
                  <a:fillRect l="-1630"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7EC6492-2BDC-3D97-642D-DA63ED35F028}"/>
                  </a:ext>
                </a:extLst>
              </p:cNvPr>
              <p:cNvSpPr txBox="1"/>
              <p:nvPr/>
            </p:nvSpPr>
            <p:spPr>
              <a:xfrm>
                <a:off x="4066453" y="1818761"/>
                <a:ext cx="2320059" cy="338554"/>
              </a:xfrm>
              <a:prstGeom prst="rect">
                <a:avLst/>
              </a:prstGeom>
              <a:noFill/>
            </p:spPr>
            <p:txBody>
              <a:bodyPr wrap="none" rtlCol="0">
                <a:spAutoFit/>
              </a:bodyPr>
              <a:lstStyle/>
              <a:p>
                <a:r>
                  <a:rPr lang="en-US" sz="1600" dirty="0"/>
                  <a:t>For </a:t>
                </a:r>
                <a14:m>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=3</m:t>
                    </m:r>
                  </m:oMath>
                </a14:m>
                <a:r>
                  <a:rPr lang="en-US" sz="1600" dirty="0"/>
                  <a:t>, Min nodes = 7</a:t>
                </a:r>
              </a:p>
            </p:txBody>
          </p:sp>
        </mc:Choice>
        <mc:Fallback xmlns="">
          <p:sp>
            <p:nvSpPr>
              <p:cNvPr id="46" name="TextBox 45">
                <a:extLst>
                  <a:ext uri="{FF2B5EF4-FFF2-40B4-BE49-F238E27FC236}">
                    <a16:creationId xmlns:a16="http://schemas.microsoft.com/office/drawing/2014/main" id="{A7EC6492-2BDC-3D97-642D-DA63ED35F028}"/>
                  </a:ext>
                </a:extLst>
              </p:cNvPr>
              <p:cNvSpPr txBox="1">
                <a:spLocks noRot="1" noChangeAspect="1" noMove="1" noResize="1" noEditPoints="1" noAdjustHandles="1" noChangeArrowheads="1" noChangeShapeType="1" noTextEdit="1"/>
              </p:cNvSpPr>
              <p:nvPr/>
            </p:nvSpPr>
            <p:spPr>
              <a:xfrm>
                <a:off x="4066453" y="1818761"/>
                <a:ext cx="2320059" cy="338554"/>
              </a:xfrm>
              <a:prstGeom prst="rect">
                <a:avLst/>
              </a:prstGeom>
              <a:blipFill>
                <a:blip r:embed="rId7"/>
                <a:stretch>
                  <a:fillRect l="-1630" t="-740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DC69664-BECC-EBCE-866B-69A6E9E6270A}"/>
                  </a:ext>
                </a:extLst>
              </p:cNvPr>
              <p:cNvSpPr txBox="1"/>
              <p:nvPr/>
            </p:nvSpPr>
            <p:spPr>
              <a:xfrm>
                <a:off x="2476520" y="4138346"/>
                <a:ext cx="5899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2</m:t>
                      </m:r>
                      <m:r>
                        <a:rPr lang="en-US" sz="1400" i="1" smtClean="0">
                          <a:latin typeface="Cambria Math" panose="02040503050406030204" pitchFamily="18" charset="0"/>
                        </a:rPr>
                        <m:t>𝐻</m:t>
                      </m:r>
                      <m:r>
                        <a:rPr lang="en-US" sz="1400" b="0" i="1" smtClean="0">
                          <a:latin typeface="Cambria Math" panose="02040503050406030204" pitchFamily="18" charset="0"/>
                        </a:rPr>
                        <m:t>+</m:t>
                      </m:r>
                      <m:r>
                        <a:rPr lang="en-US" sz="1400" i="1">
                          <a:latin typeface="Cambria Math" panose="02040503050406030204" pitchFamily="18" charset="0"/>
                        </a:rPr>
                        <m:t>1</m:t>
                      </m:r>
                    </m:oMath>
                  </m:oMathPara>
                </a14:m>
                <a:endParaRPr lang="en-US" sz="1400" dirty="0"/>
              </a:p>
            </p:txBody>
          </p:sp>
        </mc:Choice>
        <mc:Fallback xmlns="">
          <p:sp>
            <p:nvSpPr>
              <p:cNvPr id="47" name="TextBox 46">
                <a:extLst>
                  <a:ext uri="{FF2B5EF4-FFF2-40B4-BE49-F238E27FC236}">
                    <a16:creationId xmlns:a16="http://schemas.microsoft.com/office/drawing/2014/main" id="{1DC69664-BECC-EBCE-866B-69A6E9E6270A}"/>
                  </a:ext>
                </a:extLst>
              </p:cNvPr>
              <p:cNvSpPr txBox="1">
                <a:spLocks noRot="1" noChangeAspect="1" noMove="1" noResize="1" noEditPoints="1" noAdjustHandles="1" noChangeArrowheads="1" noChangeShapeType="1" noTextEdit="1"/>
              </p:cNvSpPr>
              <p:nvPr/>
            </p:nvSpPr>
            <p:spPr>
              <a:xfrm>
                <a:off x="2476520" y="4138346"/>
                <a:ext cx="589970" cy="215444"/>
              </a:xfrm>
              <a:prstGeom prst="rect">
                <a:avLst/>
              </a:prstGeom>
              <a:blipFill>
                <a:blip r:embed="rId8"/>
                <a:stretch>
                  <a:fillRect l="-4167" r="-6250"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8" name="Table 5">
                <a:extLst>
                  <a:ext uri="{FF2B5EF4-FFF2-40B4-BE49-F238E27FC236}">
                    <a16:creationId xmlns:a16="http://schemas.microsoft.com/office/drawing/2014/main" id="{9AB8BF42-66EF-9B84-E843-54CDD3E3E020}"/>
                  </a:ext>
                </a:extLst>
              </p:cNvPr>
              <p:cNvGraphicFramePr>
                <a:graphicFrameLocks noGrp="1"/>
              </p:cNvGraphicFramePr>
              <p:nvPr>
                <p:extLst>
                  <p:ext uri="{D42A27DB-BD31-4B8C-83A1-F6EECF244321}">
                    <p14:modId xmlns:p14="http://schemas.microsoft.com/office/powerpoint/2010/main" val="3991823226"/>
                  </p:ext>
                </p:extLst>
              </p:nvPr>
            </p:nvGraphicFramePr>
            <p:xfrm>
              <a:off x="3553515" y="3434087"/>
              <a:ext cx="3204252" cy="1311728"/>
            </p:xfrm>
            <a:graphic>
              <a:graphicData uri="http://schemas.openxmlformats.org/drawingml/2006/table">
                <a:tbl>
                  <a:tblPr firstRow="1" bandRow="1">
                    <a:tableStyleId>{5940675A-B579-460E-94D1-54222C63F5DA}</a:tableStyleId>
                  </a:tblPr>
                  <a:tblGrid>
                    <a:gridCol w="1068084">
                      <a:extLst>
                        <a:ext uri="{9D8B030D-6E8A-4147-A177-3AD203B41FA5}">
                          <a16:colId xmlns:a16="http://schemas.microsoft.com/office/drawing/2014/main" val="3196481819"/>
                        </a:ext>
                      </a:extLst>
                    </a:gridCol>
                    <a:gridCol w="1068084">
                      <a:extLst>
                        <a:ext uri="{9D8B030D-6E8A-4147-A177-3AD203B41FA5}">
                          <a16:colId xmlns:a16="http://schemas.microsoft.com/office/drawing/2014/main" val="356390692"/>
                        </a:ext>
                      </a:extLst>
                    </a:gridCol>
                    <a:gridCol w="1068084">
                      <a:extLst>
                        <a:ext uri="{9D8B030D-6E8A-4147-A177-3AD203B41FA5}">
                          <a16:colId xmlns:a16="http://schemas.microsoft.com/office/drawing/2014/main" val="3922069981"/>
                        </a:ext>
                      </a:extLst>
                    </a:gridCol>
                  </a:tblGrid>
                  <a:tr h="327932">
                    <a:tc>
                      <a:txBody>
                        <a:bodyPr/>
                        <a:lstStyle/>
                        <a:p>
                          <a:pPr algn="ctr"/>
                          <a:endParaRPr lang="en-US" sz="1400"/>
                        </a:p>
                      </a:txBody>
                      <a:tcPr anchor="ctr"/>
                    </a:tc>
                    <a:tc>
                      <a:txBody>
                        <a:bodyPr/>
                        <a:lstStyle/>
                        <a:p>
                          <a:pPr algn="ctr"/>
                          <a:r>
                            <a:rPr lang="en-US" sz="1400" dirty="0"/>
                            <a:t>Min Height</a:t>
                          </a:r>
                        </a:p>
                      </a:txBody>
                      <a:tcPr anchor="ctr"/>
                    </a:tc>
                    <a:tc>
                      <a:txBody>
                        <a:bodyPr/>
                        <a:lstStyle/>
                        <a:p>
                          <a:pPr algn="ctr"/>
                          <a:r>
                            <a:rPr lang="en-US" sz="1400" dirty="0"/>
                            <a:t>Max Height</a:t>
                          </a:r>
                        </a:p>
                      </a:txBody>
                      <a:tcPr anchor="ctr"/>
                    </a:tc>
                    <a:extLst>
                      <a:ext uri="{0D108BD9-81ED-4DB2-BD59-A6C34878D82A}">
                        <a16:rowId xmlns:a16="http://schemas.microsoft.com/office/drawing/2014/main" val="2503198190"/>
                      </a:ext>
                    </a:extLst>
                  </a:tr>
                  <a:tr h="327932">
                    <a:tc>
                      <a:txBody>
                        <a:bodyPr/>
                        <a:lstStyle/>
                        <a:p>
                          <a:pPr algn="ctr"/>
                          <a:r>
                            <a:rPr lang="en-US" sz="1400" dirty="0"/>
                            <a:t>Binary</a:t>
                          </a:r>
                        </a:p>
                      </a:txBody>
                      <a:tcPr anchor="ctr"/>
                    </a:tc>
                    <a:tc>
                      <a:txBody>
                        <a:bodyPr/>
                        <a:lstStyle/>
                        <a:p>
                          <a:pPr lvl="0" algn="ctr" defTabSz="514350">
                            <a:defRPr/>
                          </a:pPr>
                          <a14:m>
                            <m:oMathPara xmlns:m="http://schemas.openxmlformats.org/officeDocument/2006/math">
                              <m:oMathParaPr>
                                <m:jc m:val="centerGroup"/>
                              </m:oMathParaPr>
                              <m:oMath xmlns:m="http://schemas.openxmlformats.org/officeDocument/2006/math">
                                <m:func>
                                  <m:funcPr>
                                    <m:ctrlPr>
                                      <a:rPr lang="en-US" sz="1400" i="1" smtClean="0">
                                        <a:latin typeface="Cambria Math" panose="02040503050406030204" pitchFamily="18" charset="0"/>
                                      </a:rPr>
                                    </m:ctrlPr>
                                  </m:funcPr>
                                  <m:fName>
                                    <m:r>
                                      <m:rPr>
                                        <m:sty m:val="p"/>
                                      </m:rPr>
                                      <a:rPr lang="en-US" sz="1400">
                                        <a:latin typeface="Cambria Math" panose="02040503050406030204" pitchFamily="18" charset="0"/>
                                      </a:rPr>
                                      <m:t>log</m:t>
                                    </m:r>
                                  </m:fName>
                                  <m:e>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+1)/2</m:t>
                                    </m:r>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−1</m:t>
                                </m:r>
                              </m:oMath>
                            </m:oMathPara>
                          </a14:m>
                          <a:endParaRPr lang="en-US" sz="1400" dirty="0"/>
                        </a:p>
                      </a:txBody>
                      <a:tcPr anchor="ctr"/>
                    </a:tc>
                    <a:extLst>
                      <a:ext uri="{0D108BD9-81ED-4DB2-BD59-A6C34878D82A}">
                        <a16:rowId xmlns:a16="http://schemas.microsoft.com/office/drawing/2014/main" val="1180315562"/>
                      </a:ext>
                    </a:extLst>
                  </a:tr>
                  <a:tr h="327932">
                    <a:tc>
                      <a:txBody>
                        <a:bodyPr/>
                        <a:lstStyle/>
                        <a:p>
                          <a:pPr algn="ctr"/>
                          <a:r>
                            <a:rPr lang="en-US" sz="1400" dirty="0"/>
                            <a:t>Full</a:t>
                          </a:r>
                        </a:p>
                      </a:txBody>
                      <a:tcPr anchor="ct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899743801"/>
                      </a:ext>
                    </a:extLst>
                  </a:tr>
                  <a:tr h="327932">
                    <a:tc>
                      <a:txBody>
                        <a:bodyPr/>
                        <a:lstStyle/>
                        <a:p>
                          <a:pPr algn="ctr"/>
                          <a:r>
                            <a:rPr lang="en-US" sz="1400" dirty="0"/>
                            <a:t>Complete</a:t>
                          </a:r>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633888023"/>
                      </a:ext>
                    </a:extLst>
                  </a:tr>
                </a:tbl>
              </a:graphicData>
            </a:graphic>
          </p:graphicFrame>
        </mc:Choice>
        <mc:Fallback xmlns="">
          <p:graphicFrame>
            <p:nvGraphicFramePr>
              <p:cNvPr id="48" name="Table 5">
                <a:extLst>
                  <a:ext uri="{FF2B5EF4-FFF2-40B4-BE49-F238E27FC236}">
                    <a16:creationId xmlns:a16="http://schemas.microsoft.com/office/drawing/2014/main" id="{9AB8BF42-66EF-9B84-E843-54CDD3E3E020}"/>
                  </a:ext>
                </a:extLst>
              </p:cNvPr>
              <p:cNvGraphicFramePr>
                <a:graphicFrameLocks noGrp="1"/>
              </p:cNvGraphicFramePr>
              <p:nvPr>
                <p:extLst>
                  <p:ext uri="{D42A27DB-BD31-4B8C-83A1-F6EECF244321}">
                    <p14:modId xmlns:p14="http://schemas.microsoft.com/office/powerpoint/2010/main" val="3991823226"/>
                  </p:ext>
                </p:extLst>
              </p:nvPr>
            </p:nvGraphicFramePr>
            <p:xfrm>
              <a:off x="3553515" y="3434087"/>
              <a:ext cx="3204252" cy="1311728"/>
            </p:xfrm>
            <a:graphic>
              <a:graphicData uri="http://schemas.openxmlformats.org/drawingml/2006/table">
                <a:tbl>
                  <a:tblPr firstRow="1" bandRow="1">
                    <a:tableStyleId>{5940675A-B579-460E-94D1-54222C63F5DA}</a:tableStyleId>
                  </a:tblPr>
                  <a:tblGrid>
                    <a:gridCol w="1068084">
                      <a:extLst>
                        <a:ext uri="{9D8B030D-6E8A-4147-A177-3AD203B41FA5}">
                          <a16:colId xmlns:a16="http://schemas.microsoft.com/office/drawing/2014/main" val="3196481819"/>
                        </a:ext>
                      </a:extLst>
                    </a:gridCol>
                    <a:gridCol w="1068084">
                      <a:extLst>
                        <a:ext uri="{9D8B030D-6E8A-4147-A177-3AD203B41FA5}">
                          <a16:colId xmlns:a16="http://schemas.microsoft.com/office/drawing/2014/main" val="356390692"/>
                        </a:ext>
                      </a:extLst>
                    </a:gridCol>
                    <a:gridCol w="1068084">
                      <a:extLst>
                        <a:ext uri="{9D8B030D-6E8A-4147-A177-3AD203B41FA5}">
                          <a16:colId xmlns:a16="http://schemas.microsoft.com/office/drawing/2014/main" val="3922069981"/>
                        </a:ext>
                      </a:extLst>
                    </a:gridCol>
                  </a:tblGrid>
                  <a:tr h="327932">
                    <a:tc>
                      <a:txBody>
                        <a:bodyPr/>
                        <a:lstStyle/>
                        <a:p>
                          <a:pPr algn="ctr"/>
                          <a:endParaRPr lang="en-US" sz="1400"/>
                        </a:p>
                      </a:txBody>
                      <a:tcPr anchor="ctr"/>
                    </a:tc>
                    <a:tc>
                      <a:txBody>
                        <a:bodyPr/>
                        <a:lstStyle/>
                        <a:p>
                          <a:pPr algn="ctr"/>
                          <a:r>
                            <a:rPr lang="en-US" sz="1400" dirty="0"/>
                            <a:t>Min Height</a:t>
                          </a:r>
                        </a:p>
                      </a:txBody>
                      <a:tcPr anchor="ctr"/>
                    </a:tc>
                    <a:tc>
                      <a:txBody>
                        <a:bodyPr/>
                        <a:lstStyle/>
                        <a:p>
                          <a:pPr algn="ctr"/>
                          <a:r>
                            <a:rPr lang="en-US" sz="1400" dirty="0"/>
                            <a:t>Max Height</a:t>
                          </a:r>
                        </a:p>
                      </a:txBody>
                      <a:tcPr anchor="ctr"/>
                    </a:tc>
                    <a:extLst>
                      <a:ext uri="{0D108BD9-81ED-4DB2-BD59-A6C34878D82A}">
                        <a16:rowId xmlns:a16="http://schemas.microsoft.com/office/drawing/2014/main" val="2503198190"/>
                      </a:ext>
                    </a:extLst>
                  </a:tr>
                  <a:tr h="327932">
                    <a:tc>
                      <a:txBody>
                        <a:bodyPr/>
                        <a:lstStyle/>
                        <a:p>
                          <a:pPr algn="ctr"/>
                          <a:r>
                            <a:rPr lang="en-US" sz="1400" dirty="0"/>
                            <a:t>Binary</a:t>
                          </a:r>
                        </a:p>
                      </a:txBody>
                      <a:tcPr anchor="ctr"/>
                    </a:tc>
                    <a:tc>
                      <a:txBody>
                        <a:bodyPr/>
                        <a:lstStyle/>
                        <a:p>
                          <a:endParaRPr lang="en-US"/>
                        </a:p>
                      </a:txBody>
                      <a:tcPr anchor="ctr">
                        <a:blipFill>
                          <a:blip r:embed="rId9"/>
                          <a:stretch>
                            <a:fillRect l="-102381" t="-103846" r="-102381" b="-219231"/>
                          </a:stretch>
                        </a:blipFill>
                      </a:tcPr>
                    </a:tc>
                    <a:tc>
                      <a:txBody>
                        <a:bodyPr/>
                        <a:lstStyle/>
                        <a:p>
                          <a:endParaRPr lang="en-US"/>
                        </a:p>
                      </a:txBody>
                      <a:tcPr anchor="ctr">
                        <a:blipFill>
                          <a:blip r:embed="rId9"/>
                          <a:stretch>
                            <a:fillRect l="-200000" t="-103846" r="-1176" b="-219231"/>
                          </a:stretch>
                        </a:blipFill>
                      </a:tcPr>
                    </a:tc>
                    <a:extLst>
                      <a:ext uri="{0D108BD9-81ED-4DB2-BD59-A6C34878D82A}">
                        <a16:rowId xmlns:a16="http://schemas.microsoft.com/office/drawing/2014/main" val="1180315562"/>
                      </a:ext>
                    </a:extLst>
                  </a:tr>
                  <a:tr h="327932">
                    <a:tc>
                      <a:txBody>
                        <a:bodyPr/>
                        <a:lstStyle/>
                        <a:p>
                          <a:pPr algn="ctr"/>
                          <a:r>
                            <a:rPr lang="en-US" sz="1400" dirty="0"/>
                            <a:t>Full</a:t>
                          </a:r>
                        </a:p>
                      </a:txBody>
                      <a:tcPr anchor="ct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899743801"/>
                      </a:ext>
                    </a:extLst>
                  </a:tr>
                  <a:tr h="327932">
                    <a:tc>
                      <a:txBody>
                        <a:bodyPr/>
                        <a:lstStyle/>
                        <a:p>
                          <a:pPr algn="ctr"/>
                          <a:r>
                            <a:rPr lang="en-US" sz="1400" dirty="0"/>
                            <a:t>Complete</a:t>
                          </a:r>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633888023"/>
                      </a:ext>
                    </a:extLst>
                  </a:tr>
                </a:tbl>
              </a:graphicData>
            </a:graphic>
          </p:graphicFrame>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1F2C9ED-B573-BE2A-7A6F-380E41B888D5}"/>
                  </a:ext>
                </a:extLst>
              </p:cNvPr>
              <p:cNvSpPr txBox="1"/>
              <p:nvPr/>
            </p:nvSpPr>
            <p:spPr>
              <a:xfrm>
                <a:off x="5821365" y="4137059"/>
                <a:ext cx="7945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−1)/2</m:t>
                      </m:r>
                    </m:oMath>
                  </m:oMathPara>
                </a14:m>
                <a:endParaRPr lang="en-US" sz="1400" dirty="0"/>
              </a:p>
            </p:txBody>
          </p:sp>
        </mc:Choice>
        <mc:Fallback xmlns="">
          <p:sp>
            <p:nvSpPr>
              <p:cNvPr id="49" name="TextBox 48">
                <a:extLst>
                  <a:ext uri="{FF2B5EF4-FFF2-40B4-BE49-F238E27FC236}">
                    <a16:creationId xmlns:a16="http://schemas.microsoft.com/office/drawing/2014/main" id="{71F2C9ED-B573-BE2A-7A6F-380E41B888D5}"/>
                  </a:ext>
                </a:extLst>
              </p:cNvPr>
              <p:cNvSpPr txBox="1">
                <a:spLocks noRot="1" noChangeAspect="1" noMove="1" noResize="1" noEditPoints="1" noAdjustHandles="1" noChangeArrowheads="1" noChangeShapeType="1" noTextEdit="1"/>
              </p:cNvSpPr>
              <p:nvPr/>
            </p:nvSpPr>
            <p:spPr>
              <a:xfrm>
                <a:off x="5821365" y="4137059"/>
                <a:ext cx="794576" cy="215444"/>
              </a:xfrm>
              <a:prstGeom prst="rect">
                <a:avLst/>
              </a:prstGeom>
              <a:blipFill>
                <a:blip r:embed="rId10"/>
                <a:stretch>
                  <a:fillRect l="-7937" r="-476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095F2-32BE-4FB4-9388-AB4171DDDE28}"/>
                  </a:ext>
                </a:extLst>
              </p:cNvPr>
              <p:cNvSpPr txBox="1"/>
              <p:nvPr/>
            </p:nvSpPr>
            <p:spPr>
              <a:xfrm>
                <a:off x="4651325" y="4137158"/>
                <a:ext cx="1025409" cy="215444"/>
              </a:xfrm>
              <a:prstGeom prst="rect">
                <a:avLst/>
              </a:prstGeom>
              <a:noFill/>
            </p:spPr>
            <p:txBody>
              <a:bodyPr wrap="none" lIns="0" tIns="0" rIns="0" bIns="0" rtlCol="0">
                <a:spAutoFit/>
              </a:bodyPr>
              <a:lstStyle/>
              <a:p>
                <a:pPr lvl="0" algn="ctr" defTabSz="514350">
                  <a:defRPr/>
                </a:pPr>
                <a14:m>
                  <m:oMathPara xmlns:m="http://schemas.openxmlformats.org/officeDocument/2006/math">
                    <m:oMathParaPr>
                      <m:jc m:val="centerGroup"/>
                    </m:oMathParaPr>
                    <m:oMath xmlns:m="http://schemas.openxmlformats.org/officeDocument/2006/math">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+1)/2</m:t>
                          </m:r>
                        </m:e>
                      </m:func>
                    </m:oMath>
                  </m:oMathPara>
                </a14:m>
                <a:endParaRPr lang="en-US" sz="1400" dirty="0"/>
              </a:p>
            </p:txBody>
          </p:sp>
        </mc:Choice>
        <mc:Fallback xmlns="">
          <p:sp>
            <p:nvSpPr>
              <p:cNvPr id="50" name="TextBox 49">
                <a:extLst>
                  <a:ext uri="{FF2B5EF4-FFF2-40B4-BE49-F238E27FC236}">
                    <a16:creationId xmlns:a16="http://schemas.microsoft.com/office/drawing/2014/main" id="{85C095F2-32BE-4FB4-9388-AB4171DDDE28}"/>
                  </a:ext>
                </a:extLst>
              </p:cNvPr>
              <p:cNvSpPr txBox="1">
                <a:spLocks noRot="1" noChangeAspect="1" noMove="1" noResize="1" noEditPoints="1" noAdjustHandles="1" noChangeArrowheads="1" noChangeShapeType="1" noTextEdit="1"/>
              </p:cNvSpPr>
              <p:nvPr/>
            </p:nvSpPr>
            <p:spPr>
              <a:xfrm>
                <a:off x="4651325" y="4137158"/>
                <a:ext cx="1025409" cy="215444"/>
              </a:xfrm>
              <a:prstGeom prst="rect">
                <a:avLst/>
              </a:prstGeom>
              <a:blipFill>
                <a:blip r:embed="rId11"/>
                <a:stretch>
                  <a:fillRect l="-7407" r="-246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6B2D663-C3F4-9892-AECA-6FDF12DF47B5}"/>
                  </a:ext>
                </a:extLst>
              </p:cNvPr>
              <p:cNvSpPr txBox="1"/>
              <p:nvPr/>
            </p:nvSpPr>
            <p:spPr>
              <a:xfrm>
                <a:off x="1378279" y="4484346"/>
                <a:ext cx="73193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𝐻</m:t>
                          </m:r>
                          <m:r>
                            <a:rPr lang="en-US" sz="1400" i="1">
                              <a:latin typeface="Cambria Math" panose="02040503050406030204" pitchFamily="18" charset="0"/>
                            </a:rPr>
                            <m:t>+1</m:t>
                          </m:r>
                        </m:sup>
                      </m:sSup>
                      <m:r>
                        <a:rPr lang="en-US" sz="1400" i="1">
                          <a:latin typeface="Cambria Math" panose="02040503050406030204" pitchFamily="18" charset="0"/>
                        </a:rPr>
                        <m:t>−1</m:t>
                      </m:r>
                    </m:oMath>
                  </m:oMathPara>
                </a14:m>
                <a:endParaRPr lang="en-US" sz="1400" dirty="0"/>
              </a:p>
            </p:txBody>
          </p:sp>
        </mc:Choice>
        <mc:Fallback xmlns="">
          <p:sp>
            <p:nvSpPr>
              <p:cNvPr id="51" name="TextBox 50">
                <a:extLst>
                  <a:ext uri="{FF2B5EF4-FFF2-40B4-BE49-F238E27FC236}">
                    <a16:creationId xmlns:a16="http://schemas.microsoft.com/office/drawing/2014/main" id="{06B2D663-C3F4-9892-AECA-6FDF12DF47B5}"/>
                  </a:ext>
                </a:extLst>
              </p:cNvPr>
              <p:cNvSpPr txBox="1">
                <a:spLocks noRot="1" noChangeAspect="1" noMove="1" noResize="1" noEditPoints="1" noAdjustHandles="1" noChangeArrowheads="1" noChangeShapeType="1" noTextEdit="1"/>
              </p:cNvSpPr>
              <p:nvPr/>
            </p:nvSpPr>
            <p:spPr>
              <a:xfrm>
                <a:off x="1378279" y="4484346"/>
                <a:ext cx="731932" cy="215444"/>
              </a:xfrm>
              <a:prstGeom prst="rect">
                <a:avLst/>
              </a:prstGeom>
              <a:blipFill>
                <a:blip r:embed="rId12"/>
                <a:stretch>
                  <a:fillRect l="-5085" r="-3390"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9C9B560-3615-2F08-EAD0-457729444EC9}"/>
                  </a:ext>
                </a:extLst>
              </p:cNvPr>
              <p:cNvSpPr txBox="1"/>
              <p:nvPr/>
            </p:nvSpPr>
            <p:spPr>
              <a:xfrm>
                <a:off x="4651325" y="4460302"/>
                <a:ext cx="1025409" cy="215444"/>
              </a:xfrm>
              <a:prstGeom prst="rect">
                <a:avLst/>
              </a:prstGeom>
              <a:noFill/>
            </p:spPr>
            <p:txBody>
              <a:bodyPr wrap="none" lIns="0" tIns="0" rIns="0" bIns="0" rtlCol="0">
                <a:spAutoFit/>
              </a:bodyPr>
              <a:lstStyle/>
              <a:p>
                <a:pPr lvl="0" algn="ctr" defTabSz="514350">
                  <a:defRPr/>
                </a:pPr>
                <a14:m>
                  <m:oMathPara xmlns:m="http://schemas.openxmlformats.org/officeDocument/2006/math">
                    <m:oMathParaPr>
                      <m:jc m:val="centerGroup"/>
                    </m:oMathParaPr>
                    <m:oMath xmlns:m="http://schemas.openxmlformats.org/officeDocument/2006/math">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+1)/2</m:t>
                          </m:r>
                        </m:e>
                      </m:func>
                    </m:oMath>
                  </m:oMathPara>
                </a14:m>
                <a:endParaRPr lang="en-US" sz="1400" dirty="0"/>
              </a:p>
            </p:txBody>
          </p:sp>
        </mc:Choice>
        <mc:Fallback xmlns="">
          <p:sp>
            <p:nvSpPr>
              <p:cNvPr id="53" name="TextBox 52">
                <a:extLst>
                  <a:ext uri="{FF2B5EF4-FFF2-40B4-BE49-F238E27FC236}">
                    <a16:creationId xmlns:a16="http://schemas.microsoft.com/office/drawing/2014/main" id="{49C9B560-3615-2F08-EAD0-457729444EC9}"/>
                  </a:ext>
                </a:extLst>
              </p:cNvPr>
              <p:cNvSpPr txBox="1">
                <a:spLocks noRot="1" noChangeAspect="1" noMove="1" noResize="1" noEditPoints="1" noAdjustHandles="1" noChangeArrowheads="1" noChangeShapeType="1" noTextEdit="1"/>
              </p:cNvSpPr>
              <p:nvPr/>
            </p:nvSpPr>
            <p:spPr>
              <a:xfrm>
                <a:off x="4651325" y="4460302"/>
                <a:ext cx="1025409" cy="215444"/>
              </a:xfrm>
              <a:prstGeom prst="rect">
                <a:avLst/>
              </a:prstGeom>
              <a:blipFill>
                <a:blip r:embed="rId13"/>
                <a:stretch>
                  <a:fillRect l="-7407" t="-5556" r="-2469"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99D1802-20E0-9567-6B19-7A1D31F7DB90}"/>
                  </a:ext>
                </a:extLst>
              </p:cNvPr>
              <p:cNvSpPr txBox="1"/>
              <p:nvPr/>
            </p:nvSpPr>
            <p:spPr>
              <a:xfrm>
                <a:off x="2709709" y="4484346"/>
                <a:ext cx="24820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𝐻</m:t>
                          </m:r>
                        </m:sup>
                      </m:sSup>
                    </m:oMath>
                  </m:oMathPara>
                </a14:m>
                <a:endParaRPr lang="en-US" sz="1400" dirty="0"/>
              </a:p>
            </p:txBody>
          </p:sp>
        </mc:Choice>
        <mc:Fallback xmlns="">
          <p:sp>
            <p:nvSpPr>
              <p:cNvPr id="55" name="TextBox 54">
                <a:extLst>
                  <a:ext uri="{FF2B5EF4-FFF2-40B4-BE49-F238E27FC236}">
                    <a16:creationId xmlns:a16="http://schemas.microsoft.com/office/drawing/2014/main" id="{199D1802-20E0-9567-6B19-7A1D31F7DB90}"/>
                  </a:ext>
                </a:extLst>
              </p:cNvPr>
              <p:cNvSpPr txBox="1">
                <a:spLocks noRot="1" noChangeAspect="1" noMove="1" noResize="1" noEditPoints="1" noAdjustHandles="1" noChangeArrowheads="1" noChangeShapeType="1" noTextEdit="1"/>
              </p:cNvSpPr>
              <p:nvPr/>
            </p:nvSpPr>
            <p:spPr>
              <a:xfrm>
                <a:off x="2709709" y="4484346"/>
                <a:ext cx="248209" cy="215444"/>
              </a:xfrm>
              <a:prstGeom prst="rect">
                <a:avLst/>
              </a:prstGeom>
              <a:blipFill>
                <a:blip r:embed="rId14"/>
                <a:stretch>
                  <a:fillRect l="-15000" r="-5000"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420A0DF-1FC0-0630-8FE3-F9285857E4E0}"/>
                  </a:ext>
                </a:extLst>
              </p:cNvPr>
              <p:cNvSpPr txBox="1"/>
              <p:nvPr/>
            </p:nvSpPr>
            <p:spPr>
              <a:xfrm>
                <a:off x="6027667" y="4455507"/>
                <a:ext cx="406522" cy="215444"/>
              </a:xfrm>
              <a:prstGeom prst="rect">
                <a:avLst/>
              </a:prstGeom>
              <a:noFill/>
            </p:spPr>
            <p:txBody>
              <a:bodyPr wrap="none" lIns="0" tIns="0" rIns="0" bIns="0" rtlCol="0">
                <a:spAutoFit/>
              </a:bodyPr>
              <a:lstStyle/>
              <a:p>
                <a:pPr lvl="0" algn="ctr" defTabSz="514350">
                  <a:defRPr/>
                </a:pPr>
                <a14:m>
                  <m:oMathPara xmlns:m="http://schemas.openxmlformats.org/officeDocument/2006/math">
                    <m:oMathParaPr>
                      <m:jc m:val="centerGroup"/>
                    </m:oMathParaPr>
                    <m:oMath xmlns:m="http://schemas.openxmlformats.org/officeDocument/2006/math">
                      <m:func>
                        <m:funcPr>
                          <m:ctrlPr>
                            <a:rPr lang="en-US" sz="1400" i="1" smtClean="0">
                              <a:latin typeface="Cambria Math" panose="02040503050406030204" pitchFamily="18" charset="0"/>
                            </a:rPr>
                          </m:ctrlPr>
                        </m:funcPr>
                        <m:fName>
                          <m:r>
                            <m:rPr>
                              <m:sty m:val="p"/>
                            </m:rPr>
                            <a:rPr lang="en-US" sz="1400">
                              <a:latin typeface="Cambria Math" panose="02040503050406030204" pitchFamily="18" charset="0"/>
                            </a:rPr>
                            <m:t>log</m:t>
                          </m:r>
                        </m:fName>
                        <m:e>
                          <m:r>
                            <a:rPr lang="en-US" sz="1400" i="1">
                              <a:latin typeface="Cambria Math" panose="02040503050406030204" pitchFamily="18" charset="0"/>
                            </a:rPr>
                            <m:t>𝑛</m:t>
                          </m:r>
                        </m:e>
                      </m:func>
                    </m:oMath>
                  </m:oMathPara>
                </a14:m>
                <a:endParaRPr lang="en-US" sz="1400" dirty="0"/>
              </a:p>
            </p:txBody>
          </p:sp>
        </mc:Choice>
        <mc:Fallback xmlns="">
          <p:sp>
            <p:nvSpPr>
              <p:cNvPr id="56" name="TextBox 55">
                <a:extLst>
                  <a:ext uri="{FF2B5EF4-FFF2-40B4-BE49-F238E27FC236}">
                    <a16:creationId xmlns:a16="http://schemas.microsoft.com/office/drawing/2014/main" id="{9420A0DF-1FC0-0630-8FE3-F9285857E4E0}"/>
                  </a:ext>
                </a:extLst>
              </p:cNvPr>
              <p:cNvSpPr txBox="1">
                <a:spLocks noRot="1" noChangeAspect="1" noMove="1" noResize="1" noEditPoints="1" noAdjustHandles="1" noChangeArrowheads="1" noChangeShapeType="1" noTextEdit="1"/>
              </p:cNvSpPr>
              <p:nvPr/>
            </p:nvSpPr>
            <p:spPr>
              <a:xfrm>
                <a:off x="6027667" y="4455507"/>
                <a:ext cx="406522" cy="215444"/>
              </a:xfrm>
              <a:prstGeom prst="rect">
                <a:avLst/>
              </a:prstGeom>
              <a:blipFill>
                <a:blip r:embed="rId15"/>
                <a:stretch>
                  <a:fillRect l="-18182" b="-33333"/>
                </a:stretch>
              </a:blipFill>
            </p:spPr>
            <p:txBody>
              <a:bodyPr/>
              <a:lstStyle/>
              <a:p>
                <a:r>
                  <a:rPr lang="en-US">
                    <a:noFill/>
                  </a:rPr>
                  <a:t> </a:t>
                </a:r>
              </a:p>
            </p:txBody>
          </p:sp>
        </mc:Fallback>
      </mc:AlternateContent>
    </p:spTree>
    <p:extLst>
      <p:ext uri="{BB962C8B-B14F-4D97-AF65-F5344CB8AC3E}">
        <p14:creationId xmlns:p14="http://schemas.microsoft.com/office/powerpoint/2010/main" val="134909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9" grpId="0"/>
      <p:bldP spid="50" grpId="0"/>
      <p:bldP spid="51" grpId="0"/>
      <p:bldP spid="53" grpId="0"/>
      <p:bldP spid="55" grpId="0"/>
      <p:bldP spid="5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123612"/>
            <a:ext cx="6743175" cy="1258861"/>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struct</a:t>
            </a:r>
            <a:r>
              <a:rPr lang="en-US" sz="1200" dirty="0">
                <a:solidFill>
                  <a:schemeClr val="bg1"/>
                </a:solidFill>
                <a:latin typeface="Courier" pitchFamily="2" charset="0"/>
              </a:rPr>
              <a:t> node</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ln>
                  <a:solidFill>
                    <a:srgbClr val="00FDFF"/>
                  </a:solidFill>
                </a:ln>
                <a:solidFill>
                  <a:srgbClr val="00FDFF"/>
                </a:solidFill>
                <a:latin typeface="Courier" pitchFamily="2" charset="0"/>
              </a:rPr>
              <a:t>int</a:t>
            </a:r>
            <a:r>
              <a:rPr lang="en-US" sz="1200" dirty="0">
                <a:solidFill>
                  <a:schemeClr val="bg1"/>
                </a:solidFill>
                <a:latin typeface="Courier" pitchFamily="2" charset="0"/>
              </a:rPr>
              <a:t> data;</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struct</a:t>
            </a:r>
            <a:r>
              <a:rPr lang="en-US" sz="1200" dirty="0">
                <a:solidFill>
                  <a:schemeClr val="bg1"/>
                </a:solidFill>
                <a:latin typeface="Courier" pitchFamily="2" charset="0"/>
              </a:rPr>
              <a:t> node* left;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struct</a:t>
            </a:r>
            <a:r>
              <a:rPr lang="en-US" sz="1200" dirty="0">
                <a:solidFill>
                  <a:schemeClr val="bg1"/>
                </a:solidFill>
                <a:latin typeface="Courier" pitchFamily="2" charset="0"/>
              </a:rPr>
              <a:t> node* right;</a:t>
            </a:r>
          </a:p>
          <a:p>
            <a:pPr marL="0" indent="0">
              <a:lnSpc>
                <a:spcPts val="1500"/>
              </a:lnSpc>
              <a:spcBef>
                <a:spcPts val="0"/>
              </a:spcBef>
              <a:buNone/>
            </a:pPr>
            <a:r>
              <a:rPr lang="en-US" sz="1200" dirty="0">
                <a:solidFill>
                  <a:schemeClr val="bg1"/>
                </a:solidFill>
                <a:latin typeface="Courier" pitchFamily="2" charset="0"/>
              </a:rPr>
              <a: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Implementing Binary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1" y="2461571"/>
            <a:ext cx="6743175" cy="27384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Create a node with data and two NULL pointers in left and right</a:t>
            </a:r>
          </a:p>
        </p:txBody>
      </p:sp>
      <p:sp>
        <p:nvSpPr>
          <p:cNvPr id="9" name="Content Placeholder 2">
            <a:extLst>
              <a:ext uri="{FF2B5EF4-FFF2-40B4-BE49-F238E27FC236}">
                <a16:creationId xmlns:a16="http://schemas.microsoft.com/office/drawing/2014/main" id="{D1555DE4-0957-03F4-24A1-ACA58DB126D9}"/>
              </a:ext>
            </a:extLst>
          </p:cNvPr>
          <p:cNvSpPr txBox="1">
            <a:spLocks/>
          </p:cNvSpPr>
          <p:nvPr/>
        </p:nvSpPr>
        <p:spPr>
          <a:xfrm>
            <a:off x="30897" y="2735416"/>
            <a:ext cx="6743175" cy="2133793"/>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struct</a:t>
            </a:r>
            <a:r>
              <a:rPr lang="en-US" sz="1200" dirty="0">
                <a:solidFill>
                  <a:schemeClr val="bg1"/>
                </a:solidFill>
                <a:latin typeface="Courier" pitchFamily="2" charset="0"/>
              </a:rPr>
              <a:t> node* </a:t>
            </a:r>
            <a:r>
              <a:rPr lang="en-US" sz="1200" dirty="0" err="1">
                <a:solidFill>
                  <a:schemeClr val="bg1"/>
                </a:solidFill>
                <a:latin typeface="Courier" pitchFamily="2" charset="0"/>
              </a:rPr>
              <a:t>newNode</a:t>
            </a:r>
            <a:r>
              <a:rPr lang="en-US" sz="1200" dirty="0">
                <a:solidFill>
                  <a:schemeClr val="bg1"/>
                </a:solidFill>
                <a:latin typeface="Courier" pitchFamily="2" charset="0"/>
              </a:rPr>
              <a:t>(int data)</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IN" sz="1200" dirty="0">
                <a:solidFill>
                  <a:srgbClr val="00B050"/>
                </a:solidFill>
                <a:latin typeface="Courier" pitchFamily="2" charset="0"/>
              </a:rPr>
              <a:t>// Allocate memory for new node</a:t>
            </a:r>
            <a:endParaRPr lang="en-US" sz="1200" dirty="0">
              <a:solidFill>
                <a:srgbClr val="00B050"/>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struct</a:t>
            </a:r>
            <a:r>
              <a:rPr lang="en-US" sz="1200" dirty="0">
                <a:solidFill>
                  <a:schemeClr val="bg1"/>
                </a:solidFill>
                <a:latin typeface="Courier" pitchFamily="2" charset="0"/>
              </a:rPr>
              <a:t> node* node = (</a:t>
            </a:r>
            <a:r>
              <a:rPr lang="en-US" sz="1200" dirty="0">
                <a:solidFill>
                  <a:srgbClr val="FF2600"/>
                </a:solidFill>
                <a:latin typeface="Courier" pitchFamily="2" charset="0"/>
              </a:rPr>
              <a:t>struct</a:t>
            </a:r>
            <a:r>
              <a:rPr lang="en-US" sz="1200" dirty="0">
                <a:solidFill>
                  <a:schemeClr val="bg1"/>
                </a:solidFill>
                <a:latin typeface="Courier" pitchFamily="2" charset="0"/>
              </a:rPr>
              <a:t> node*)</a:t>
            </a:r>
            <a:r>
              <a:rPr lang="en-US" sz="1200" dirty="0">
                <a:ln>
                  <a:solidFill>
                    <a:srgbClr val="00FDFF"/>
                  </a:solidFill>
                </a:ln>
                <a:solidFill>
                  <a:srgbClr val="00FDFF"/>
                </a:solidFill>
                <a:latin typeface="Courier" pitchFamily="2" charset="0"/>
              </a:rPr>
              <a:t>malloc</a:t>
            </a:r>
            <a:r>
              <a:rPr lang="en-US" sz="1200" dirty="0">
                <a:solidFill>
                  <a:schemeClr val="bg1"/>
                </a:solidFill>
                <a:latin typeface="Courier" pitchFamily="2" charset="0"/>
              </a:rPr>
              <a:t>(</a:t>
            </a:r>
            <a:r>
              <a:rPr lang="en-US" sz="1200" dirty="0" err="1">
                <a:solidFill>
                  <a:srgbClr val="FF2600"/>
                </a:solidFill>
                <a:latin typeface="Courier" pitchFamily="2" charset="0"/>
              </a:rPr>
              <a:t>sizeof</a:t>
            </a:r>
            <a:r>
              <a:rPr lang="en-US" sz="1200" dirty="0">
                <a:solidFill>
                  <a:schemeClr val="bg1"/>
                </a:solidFill>
                <a:latin typeface="Courier" pitchFamily="2" charset="0"/>
              </a:rPr>
              <a:t>(</a:t>
            </a:r>
            <a:r>
              <a:rPr lang="en-US" sz="1200" dirty="0">
                <a:solidFill>
                  <a:srgbClr val="FF2600"/>
                </a:solidFill>
                <a:latin typeface="Courier" pitchFamily="2" charset="0"/>
              </a:rPr>
              <a:t>struct</a:t>
            </a:r>
            <a:r>
              <a:rPr lang="en-US" sz="1200" dirty="0">
                <a:solidFill>
                  <a:schemeClr val="bg1"/>
                </a:solidFill>
                <a:latin typeface="Courier" pitchFamily="2" charset="0"/>
              </a:rPr>
              <a:t> node));</a:t>
            </a:r>
          </a:p>
          <a:p>
            <a:pPr marL="0" indent="0">
              <a:lnSpc>
                <a:spcPts val="1500"/>
              </a:lnSpc>
              <a:spcBef>
                <a:spcPts val="0"/>
              </a:spcBef>
              <a:buNone/>
            </a:pPr>
            <a:r>
              <a:rPr lang="en-US" sz="1200" dirty="0">
                <a:solidFill>
                  <a:schemeClr val="bg1"/>
                </a:solidFill>
                <a:latin typeface="Courier" pitchFamily="2" charset="0"/>
              </a:rPr>
              <a:t>  </a:t>
            </a:r>
          </a:p>
          <a:p>
            <a:pPr marL="0" indent="0">
              <a:lnSpc>
                <a:spcPts val="1500"/>
              </a:lnSpc>
              <a:spcBef>
                <a:spcPts val="0"/>
              </a:spcBef>
              <a:buNone/>
            </a:pPr>
            <a:r>
              <a:rPr lang="en-US" sz="1200" dirty="0">
                <a:ln>
                  <a:solidFill>
                    <a:srgbClr val="00FDFF"/>
                  </a:solidFill>
                </a:ln>
                <a:solidFill>
                  <a:schemeClr val="bg1"/>
                </a:solidFill>
                <a:latin typeface="Courier" pitchFamily="2" charset="0"/>
              </a:rPr>
              <a:t>  </a:t>
            </a:r>
            <a:r>
              <a:rPr lang="en-US" sz="1200" dirty="0">
                <a:solidFill>
                  <a:schemeClr val="bg1"/>
                </a:solidFill>
                <a:latin typeface="Courier" pitchFamily="2" charset="0"/>
              </a:rPr>
              <a:t>node-&gt;data = data;</a:t>
            </a:r>
          </a:p>
          <a:p>
            <a:pPr marL="0" indent="0">
              <a:lnSpc>
                <a:spcPts val="1500"/>
              </a:lnSpc>
              <a:spcBef>
                <a:spcPts val="0"/>
              </a:spcBef>
              <a:buNone/>
            </a:pPr>
            <a:r>
              <a:rPr lang="en-US" sz="1200" dirty="0">
                <a:ln>
                  <a:solidFill>
                    <a:srgbClr val="00FDFF"/>
                  </a:solidFill>
                </a:ln>
                <a:solidFill>
                  <a:schemeClr val="bg1"/>
                </a:solidFill>
                <a:latin typeface="Courier" pitchFamily="2" charset="0"/>
              </a:rPr>
              <a:t>  </a:t>
            </a:r>
            <a:r>
              <a:rPr lang="en-US" sz="1200" dirty="0">
                <a:solidFill>
                  <a:schemeClr val="bg1"/>
                </a:solidFill>
                <a:latin typeface="Courier" pitchFamily="2" charset="0"/>
              </a:rPr>
              <a:t>node-&gt;left = NULL;</a:t>
            </a:r>
          </a:p>
          <a:p>
            <a:pPr marL="0" indent="0">
              <a:lnSpc>
                <a:spcPts val="1500"/>
              </a:lnSpc>
              <a:spcBef>
                <a:spcPts val="0"/>
              </a:spcBef>
              <a:buNone/>
            </a:pPr>
            <a:r>
              <a:rPr lang="en-US" sz="1200" dirty="0">
                <a:solidFill>
                  <a:schemeClr val="bg1"/>
                </a:solidFill>
                <a:latin typeface="Courier" pitchFamily="2" charset="0"/>
              </a:rPr>
              <a:t>  node-&gt;right = NULL;</a:t>
            </a:r>
          </a:p>
          <a:p>
            <a:pPr marL="0" indent="0">
              <a:lnSpc>
                <a:spcPts val="1500"/>
              </a:lnSpc>
              <a:spcBef>
                <a:spcPts val="0"/>
              </a:spcBef>
              <a:buNone/>
            </a:pPr>
            <a:r>
              <a:rPr lang="en-US" sz="1200" dirty="0">
                <a:solidFill>
                  <a:schemeClr val="bg1"/>
                </a:solidFill>
                <a:latin typeface="Courier" pitchFamily="2" charset="0"/>
              </a:rPr>
              <a:t>  </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a:t>
            </a:r>
            <a:r>
              <a:rPr lang="en-US" sz="1200" dirty="0">
                <a:solidFill>
                  <a:schemeClr val="bg1"/>
                </a:solidFill>
                <a:latin typeface="Courier" pitchFamily="2" charset="0"/>
              </a:rPr>
              <a:t> node;</a:t>
            </a:r>
          </a:p>
          <a:p>
            <a:pPr marL="0" indent="0">
              <a:lnSpc>
                <a:spcPts val="1500"/>
              </a:lnSpc>
              <a:spcBef>
                <a:spcPts val="0"/>
              </a:spcBef>
              <a:buNone/>
            </a:pPr>
            <a:r>
              <a:rPr lang="en-US" sz="1200" dirty="0">
                <a:solidFill>
                  <a:schemeClr val="bg1"/>
                </a:solidFill>
                <a:latin typeface="Courier" pitchFamily="2" charset="0"/>
              </a:rPr>
              <a:t>}</a:t>
            </a:r>
          </a:p>
        </p:txBody>
      </p:sp>
    </p:spTree>
    <p:extLst>
      <p:ext uri="{BB962C8B-B14F-4D97-AF65-F5344CB8AC3E}">
        <p14:creationId xmlns:p14="http://schemas.microsoft.com/office/powerpoint/2010/main" val="338537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Implementing Binary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1" y="1073342"/>
            <a:ext cx="6743175" cy="27384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Create a simple binary tree</a:t>
            </a:r>
          </a:p>
        </p:txBody>
      </p:sp>
      <p:sp>
        <p:nvSpPr>
          <p:cNvPr id="9" name="Content Placeholder 2">
            <a:extLst>
              <a:ext uri="{FF2B5EF4-FFF2-40B4-BE49-F238E27FC236}">
                <a16:creationId xmlns:a16="http://schemas.microsoft.com/office/drawing/2014/main" id="{D1555DE4-0957-03F4-24A1-ACA58DB126D9}"/>
              </a:ext>
            </a:extLst>
          </p:cNvPr>
          <p:cNvSpPr txBox="1">
            <a:spLocks/>
          </p:cNvSpPr>
          <p:nvPr/>
        </p:nvSpPr>
        <p:spPr>
          <a:xfrm>
            <a:off x="30898" y="1347187"/>
            <a:ext cx="3643328" cy="2133793"/>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ln>
                  <a:solidFill>
                    <a:srgbClr val="00FDFF"/>
                  </a:solidFill>
                </a:ln>
                <a:solidFill>
                  <a:srgbClr val="00FDFF"/>
                </a:solidFill>
                <a:latin typeface="Courier" pitchFamily="2" charset="0"/>
              </a:rPr>
              <a:t>int</a:t>
            </a:r>
            <a:r>
              <a:rPr lang="en-US" sz="1200" dirty="0">
                <a:solidFill>
                  <a:srgbClr val="FF2600"/>
                </a:solidFill>
                <a:latin typeface="Courier" pitchFamily="2" charset="0"/>
              </a:rPr>
              <a:t> </a:t>
            </a:r>
            <a:r>
              <a:rPr lang="en-US" sz="1200" dirty="0">
                <a:solidFill>
                  <a:schemeClr val="bg1"/>
                </a:solidFill>
                <a:latin typeface="Courier" pitchFamily="2" charset="0"/>
              </a:rPr>
              <a:t>main()</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IN" sz="1200" dirty="0">
                <a:solidFill>
                  <a:srgbClr val="00B050"/>
                </a:solidFill>
                <a:latin typeface="Courier" pitchFamily="2" charset="0"/>
              </a:rPr>
              <a:t>// create root with data=1</a:t>
            </a:r>
            <a:endParaRPr lang="en-US" sz="1200" dirty="0">
              <a:solidFill>
                <a:srgbClr val="00B050"/>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struct</a:t>
            </a:r>
            <a:r>
              <a:rPr lang="en-US" sz="1200" dirty="0">
                <a:solidFill>
                  <a:schemeClr val="bg1"/>
                </a:solidFill>
                <a:latin typeface="Courier" pitchFamily="2" charset="0"/>
              </a:rPr>
              <a:t> node* root = </a:t>
            </a:r>
            <a:r>
              <a:rPr lang="en-US" sz="1200" dirty="0" err="1">
                <a:solidFill>
                  <a:schemeClr val="bg1"/>
                </a:solidFill>
                <a:latin typeface="Courier" pitchFamily="2" charset="0"/>
              </a:rPr>
              <a:t>newNode</a:t>
            </a:r>
            <a:r>
              <a:rPr lang="en-US" sz="1200" dirty="0">
                <a:solidFill>
                  <a:schemeClr val="bg1"/>
                </a:solidFill>
                <a:latin typeface="Courier" pitchFamily="2" charset="0"/>
              </a:rPr>
              <a:t>(1)</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00B050"/>
                </a:solidFill>
                <a:latin typeface="Courier" pitchFamily="2" charset="0"/>
              </a:rPr>
              <a:t>// left and right child of the root</a:t>
            </a:r>
          </a:p>
          <a:p>
            <a:pPr marL="0" indent="0">
              <a:lnSpc>
                <a:spcPts val="1500"/>
              </a:lnSpc>
              <a:spcBef>
                <a:spcPts val="0"/>
              </a:spcBef>
              <a:buNone/>
            </a:pPr>
            <a:r>
              <a:rPr lang="en-US" sz="1200" dirty="0">
                <a:ln>
                  <a:solidFill>
                    <a:srgbClr val="00FDFF"/>
                  </a:solidFill>
                </a:ln>
                <a:solidFill>
                  <a:schemeClr val="bg1"/>
                </a:solidFill>
                <a:latin typeface="Courier" pitchFamily="2" charset="0"/>
              </a:rPr>
              <a:t>  </a:t>
            </a:r>
            <a:r>
              <a:rPr lang="en-US" sz="1200" dirty="0">
                <a:solidFill>
                  <a:schemeClr val="bg1"/>
                </a:solidFill>
                <a:latin typeface="Courier" pitchFamily="2" charset="0"/>
              </a:rPr>
              <a:t>root-&gt;left = </a:t>
            </a:r>
            <a:r>
              <a:rPr lang="en-US" sz="1200" dirty="0" err="1">
                <a:solidFill>
                  <a:schemeClr val="bg1"/>
                </a:solidFill>
                <a:latin typeface="Courier" pitchFamily="2" charset="0"/>
              </a:rPr>
              <a:t>newNode</a:t>
            </a:r>
            <a:r>
              <a:rPr lang="en-US" sz="1200" dirty="0">
                <a:solidFill>
                  <a:schemeClr val="bg1"/>
                </a:solidFill>
                <a:latin typeface="Courier" pitchFamily="2" charset="0"/>
              </a:rPr>
              <a:t>(2);</a:t>
            </a:r>
          </a:p>
          <a:p>
            <a:pPr marL="0" indent="0">
              <a:lnSpc>
                <a:spcPts val="1500"/>
              </a:lnSpc>
              <a:spcBef>
                <a:spcPts val="0"/>
              </a:spcBef>
              <a:buNone/>
            </a:pPr>
            <a:r>
              <a:rPr lang="en-US" sz="1200" dirty="0">
                <a:solidFill>
                  <a:schemeClr val="bg1"/>
                </a:solidFill>
                <a:latin typeface="Courier" pitchFamily="2" charset="0"/>
              </a:rPr>
              <a:t>  root-&gt;right = </a:t>
            </a:r>
            <a:r>
              <a:rPr lang="en-US" sz="1200" dirty="0" err="1">
                <a:solidFill>
                  <a:schemeClr val="bg1"/>
                </a:solidFill>
                <a:latin typeface="Courier" pitchFamily="2" charset="0"/>
              </a:rPr>
              <a:t>newNode</a:t>
            </a:r>
            <a:r>
              <a:rPr lang="en-US" sz="1200" dirty="0">
                <a:solidFill>
                  <a:schemeClr val="bg1"/>
                </a:solidFill>
                <a:latin typeface="Courier" pitchFamily="2" charset="0"/>
              </a:rPr>
              <a:t>(3);</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00B050"/>
                </a:solidFill>
                <a:latin typeface="Courier" pitchFamily="2" charset="0"/>
              </a:rPr>
              <a:t>// left-left child of the root</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root-&gt;left-&gt;left = </a:t>
            </a:r>
            <a:r>
              <a:rPr lang="en-US" sz="1200" dirty="0" err="1">
                <a:solidFill>
                  <a:schemeClr val="bg1"/>
                </a:solidFill>
                <a:latin typeface="Courier" pitchFamily="2" charset="0"/>
              </a:rPr>
              <a:t>newNode</a:t>
            </a:r>
            <a:r>
              <a:rPr lang="en-US" sz="1200" dirty="0">
                <a:solidFill>
                  <a:schemeClr val="bg1"/>
                </a:solidFill>
                <a:latin typeface="Courier" pitchFamily="2" charset="0"/>
              </a:rPr>
              <a:t>(4);</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a:t>
            </a:r>
            <a:r>
              <a:rPr lang="en-US" sz="1200" dirty="0">
                <a:solidFill>
                  <a:schemeClr val="bg1"/>
                </a:solidFill>
                <a:latin typeface="Courier" pitchFamily="2" charset="0"/>
              </a:rPr>
              <a:t> 0;</a:t>
            </a:r>
          </a:p>
          <a:p>
            <a:pPr marL="0" indent="0">
              <a:lnSpc>
                <a:spcPts val="1500"/>
              </a:lnSpc>
              <a:spcBef>
                <a:spcPts val="0"/>
              </a:spcBef>
              <a:buNone/>
            </a:pPr>
            <a:r>
              <a:rPr lang="en-US" sz="1200" dirty="0">
                <a:solidFill>
                  <a:schemeClr val="bg1"/>
                </a:solidFill>
                <a:latin typeface="Courier" pitchFamily="2" charset="0"/>
              </a:rPr>
              <a:t>}</a:t>
            </a:r>
          </a:p>
        </p:txBody>
      </p:sp>
      <p:sp>
        <p:nvSpPr>
          <p:cNvPr id="7" name="Oval 6">
            <a:extLst>
              <a:ext uri="{FF2B5EF4-FFF2-40B4-BE49-F238E27FC236}">
                <a16:creationId xmlns:a16="http://schemas.microsoft.com/office/drawing/2014/main" id="{2C1659D2-F830-7A17-ADD6-F0480398ACCD}"/>
              </a:ext>
            </a:extLst>
          </p:cNvPr>
          <p:cNvSpPr/>
          <p:nvPr/>
        </p:nvSpPr>
        <p:spPr>
          <a:xfrm>
            <a:off x="5130420" y="13646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8" name="TextBox 7">
            <a:extLst>
              <a:ext uri="{FF2B5EF4-FFF2-40B4-BE49-F238E27FC236}">
                <a16:creationId xmlns:a16="http://schemas.microsoft.com/office/drawing/2014/main" id="{69480BFB-FD30-FC1E-36FD-37646F1C22DC}"/>
              </a:ext>
            </a:extLst>
          </p:cNvPr>
          <p:cNvSpPr txBox="1"/>
          <p:nvPr/>
        </p:nvSpPr>
        <p:spPr>
          <a:xfrm>
            <a:off x="5161144" y="1347187"/>
            <a:ext cx="301686" cy="369332"/>
          </a:xfrm>
          <a:prstGeom prst="rect">
            <a:avLst/>
          </a:prstGeom>
          <a:noFill/>
        </p:spPr>
        <p:txBody>
          <a:bodyPr wrap="none" rtlCol="0">
            <a:spAutoFit/>
          </a:bodyPr>
          <a:lstStyle/>
          <a:p>
            <a:r>
              <a:rPr lang="en-US" dirty="0"/>
              <a:t>1</a:t>
            </a:r>
          </a:p>
        </p:txBody>
      </p:sp>
      <p:sp>
        <p:nvSpPr>
          <p:cNvPr id="10" name="Oval 9">
            <a:extLst>
              <a:ext uri="{FF2B5EF4-FFF2-40B4-BE49-F238E27FC236}">
                <a16:creationId xmlns:a16="http://schemas.microsoft.com/office/drawing/2014/main" id="{C44F8F24-44E0-9BAC-CF8F-CAF20B3FA3CD}"/>
              </a:ext>
            </a:extLst>
          </p:cNvPr>
          <p:cNvSpPr/>
          <p:nvPr/>
        </p:nvSpPr>
        <p:spPr>
          <a:xfrm>
            <a:off x="4694630" y="1926489"/>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 name="TextBox 11">
            <a:extLst>
              <a:ext uri="{FF2B5EF4-FFF2-40B4-BE49-F238E27FC236}">
                <a16:creationId xmlns:a16="http://schemas.microsoft.com/office/drawing/2014/main" id="{973C63B4-3012-7C84-ACE1-6852A930343F}"/>
              </a:ext>
            </a:extLst>
          </p:cNvPr>
          <p:cNvSpPr txBox="1"/>
          <p:nvPr/>
        </p:nvSpPr>
        <p:spPr>
          <a:xfrm>
            <a:off x="4725354" y="1909071"/>
            <a:ext cx="301686" cy="369332"/>
          </a:xfrm>
          <a:prstGeom prst="rect">
            <a:avLst/>
          </a:prstGeom>
          <a:noFill/>
        </p:spPr>
        <p:txBody>
          <a:bodyPr wrap="none" rtlCol="0">
            <a:spAutoFit/>
          </a:bodyPr>
          <a:lstStyle/>
          <a:p>
            <a:r>
              <a:rPr lang="en-US" dirty="0"/>
              <a:t>2</a:t>
            </a:r>
          </a:p>
        </p:txBody>
      </p:sp>
      <p:sp>
        <p:nvSpPr>
          <p:cNvPr id="13" name="Oval 12">
            <a:extLst>
              <a:ext uri="{FF2B5EF4-FFF2-40B4-BE49-F238E27FC236}">
                <a16:creationId xmlns:a16="http://schemas.microsoft.com/office/drawing/2014/main" id="{FB4D724D-D894-25BD-FB18-D09A8F1E79BC}"/>
              </a:ext>
            </a:extLst>
          </p:cNvPr>
          <p:cNvSpPr/>
          <p:nvPr/>
        </p:nvSpPr>
        <p:spPr>
          <a:xfrm>
            <a:off x="5526286" y="192244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4" name="TextBox 13">
            <a:extLst>
              <a:ext uri="{FF2B5EF4-FFF2-40B4-BE49-F238E27FC236}">
                <a16:creationId xmlns:a16="http://schemas.microsoft.com/office/drawing/2014/main" id="{D7A13A75-4D83-8B13-509E-0D12865FF1C6}"/>
              </a:ext>
            </a:extLst>
          </p:cNvPr>
          <p:cNvSpPr txBox="1"/>
          <p:nvPr/>
        </p:nvSpPr>
        <p:spPr>
          <a:xfrm>
            <a:off x="5557010" y="1905028"/>
            <a:ext cx="301686" cy="369332"/>
          </a:xfrm>
          <a:prstGeom prst="rect">
            <a:avLst/>
          </a:prstGeom>
          <a:noFill/>
        </p:spPr>
        <p:txBody>
          <a:bodyPr wrap="none" rtlCol="0">
            <a:spAutoFit/>
          </a:bodyPr>
          <a:lstStyle/>
          <a:p>
            <a:r>
              <a:rPr lang="en-US" dirty="0"/>
              <a:t>3</a:t>
            </a:r>
          </a:p>
        </p:txBody>
      </p:sp>
      <p:cxnSp>
        <p:nvCxnSpPr>
          <p:cNvPr id="15" name="Straight Arrow Connector 14">
            <a:extLst>
              <a:ext uri="{FF2B5EF4-FFF2-40B4-BE49-F238E27FC236}">
                <a16:creationId xmlns:a16="http://schemas.microsoft.com/office/drawing/2014/main" id="{A39D84F1-32CC-B6A4-CBBF-BF55C83D3470}"/>
              </a:ext>
            </a:extLst>
          </p:cNvPr>
          <p:cNvCxnSpPr>
            <a:cxnSpLocks/>
          </p:cNvCxnSpPr>
          <p:nvPr/>
        </p:nvCxnSpPr>
        <p:spPr>
          <a:xfrm flipH="1">
            <a:off x="4867884" y="1724832"/>
            <a:ext cx="435790"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CA596EB-B5D8-FB31-216B-A267EE3A1395}"/>
              </a:ext>
            </a:extLst>
          </p:cNvPr>
          <p:cNvCxnSpPr>
            <a:cxnSpLocks/>
          </p:cNvCxnSpPr>
          <p:nvPr/>
        </p:nvCxnSpPr>
        <p:spPr>
          <a:xfrm>
            <a:off x="5320300" y="1724832"/>
            <a:ext cx="395866"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5F2962C4-2B67-132B-8A4D-6FFD0EFDDC96}"/>
              </a:ext>
            </a:extLst>
          </p:cNvPr>
          <p:cNvSpPr/>
          <p:nvPr/>
        </p:nvSpPr>
        <p:spPr>
          <a:xfrm>
            <a:off x="4258144" y="2494622"/>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8" name="TextBox 17">
            <a:extLst>
              <a:ext uri="{FF2B5EF4-FFF2-40B4-BE49-F238E27FC236}">
                <a16:creationId xmlns:a16="http://schemas.microsoft.com/office/drawing/2014/main" id="{BD38446E-3281-87C8-B43E-E1676B12D16D}"/>
              </a:ext>
            </a:extLst>
          </p:cNvPr>
          <p:cNvSpPr txBox="1"/>
          <p:nvPr/>
        </p:nvSpPr>
        <p:spPr>
          <a:xfrm>
            <a:off x="4288868" y="2477204"/>
            <a:ext cx="301686" cy="369332"/>
          </a:xfrm>
          <a:prstGeom prst="rect">
            <a:avLst/>
          </a:prstGeom>
          <a:noFill/>
        </p:spPr>
        <p:txBody>
          <a:bodyPr wrap="none" rtlCol="0">
            <a:spAutoFit/>
          </a:bodyPr>
          <a:lstStyle/>
          <a:p>
            <a:r>
              <a:rPr lang="en-US" dirty="0"/>
              <a:t>4</a:t>
            </a:r>
          </a:p>
        </p:txBody>
      </p:sp>
      <p:cxnSp>
        <p:nvCxnSpPr>
          <p:cNvPr id="19" name="Straight Arrow Connector 18">
            <a:extLst>
              <a:ext uri="{FF2B5EF4-FFF2-40B4-BE49-F238E27FC236}">
                <a16:creationId xmlns:a16="http://schemas.microsoft.com/office/drawing/2014/main" id="{CF370A60-7990-3BC7-5CB2-8BCA77658A63}"/>
              </a:ext>
            </a:extLst>
          </p:cNvPr>
          <p:cNvCxnSpPr>
            <a:cxnSpLocks/>
            <a:endCxn id="18" idx="0"/>
          </p:cNvCxnSpPr>
          <p:nvPr/>
        </p:nvCxnSpPr>
        <p:spPr>
          <a:xfrm flipH="1">
            <a:off x="4439711" y="2284652"/>
            <a:ext cx="435790"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29330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Tree Traversal</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1" y="1073342"/>
            <a:ext cx="6743175" cy="371422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Often we wish to process a binary tree by “visiting” each of its nodes, each time performing a specific action (such as printing, updating, searching the contents of the node)</a:t>
            </a:r>
          </a:p>
          <a:p>
            <a:pPr>
              <a:lnSpc>
                <a:spcPts val="1700"/>
              </a:lnSpc>
              <a:spcBef>
                <a:spcPts val="200"/>
              </a:spcBef>
              <a:spcAft>
                <a:spcPts val="200"/>
              </a:spcAft>
            </a:pPr>
            <a:r>
              <a:rPr lang="en-US" sz="1400" dirty="0"/>
              <a:t>Any process for visiting all of the nodes in some order is called a </a:t>
            </a:r>
            <a:r>
              <a:rPr lang="en-US" sz="1400" b="1" dirty="0"/>
              <a:t>traversal</a:t>
            </a:r>
            <a:endParaRPr lang="en-US" sz="1400" dirty="0"/>
          </a:p>
          <a:p>
            <a:pPr>
              <a:lnSpc>
                <a:spcPts val="1700"/>
              </a:lnSpc>
              <a:spcBef>
                <a:spcPts val="200"/>
              </a:spcBef>
              <a:spcAft>
                <a:spcPts val="200"/>
              </a:spcAft>
            </a:pPr>
            <a:r>
              <a:rPr lang="en-US" sz="1400" dirty="0"/>
              <a:t>Unlike linear data structures (e.g. arrays, linked lists, </a:t>
            </a:r>
            <a:r>
              <a:rPr lang="en-US" sz="1400" dirty="0" err="1"/>
              <a:t>etc</a:t>
            </a:r>
            <a:r>
              <a:rPr lang="en-US" sz="1400" dirty="0"/>
              <a:t>), trees do not inherently have a linear order in which they can be traversed</a:t>
            </a:r>
          </a:p>
          <a:p>
            <a:pPr>
              <a:lnSpc>
                <a:spcPts val="1700"/>
              </a:lnSpc>
              <a:spcBef>
                <a:spcPts val="200"/>
              </a:spcBef>
              <a:spcAft>
                <a:spcPts val="200"/>
              </a:spcAft>
            </a:pPr>
            <a:r>
              <a:rPr lang="en-US" sz="1400" dirty="0"/>
              <a:t>There is no “natural” end or start so to say of a tree.</a:t>
            </a:r>
          </a:p>
          <a:p>
            <a:pPr>
              <a:lnSpc>
                <a:spcPts val="1700"/>
              </a:lnSpc>
              <a:spcBef>
                <a:spcPts val="200"/>
              </a:spcBef>
              <a:spcAft>
                <a:spcPts val="200"/>
              </a:spcAft>
            </a:pPr>
            <a:endParaRPr lang="en-US" sz="1400" dirty="0"/>
          </a:p>
          <a:p>
            <a:pPr>
              <a:lnSpc>
                <a:spcPts val="1700"/>
              </a:lnSpc>
              <a:spcBef>
                <a:spcPts val="200"/>
              </a:spcBef>
              <a:spcAft>
                <a:spcPts val="200"/>
              </a:spcAft>
            </a:pPr>
            <a:r>
              <a:rPr lang="en-US" sz="1400" b="1" dirty="0"/>
              <a:t>General recursive pattern:</a:t>
            </a:r>
          </a:p>
          <a:p>
            <a:pPr>
              <a:lnSpc>
                <a:spcPts val="1700"/>
              </a:lnSpc>
              <a:spcBef>
                <a:spcPts val="200"/>
              </a:spcBef>
              <a:spcAft>
                <a:spcPts val="200"/>
              </a:spcAft>
            </a:pPr>
            <a:r>
              <a:rPr lang="en-US" sz="1400" dirty="0"/>
              <a:t>Different order of three basic operations from a node N</a:t>
            </a:r>
          </a:p>
          <a:p>
            <a:pPr marL="447675" lvl="1" indent="-223838">
              <a:lnSpc>
                <a:spcPts val="1700"/>
              </a:lnSpc>
              <a:spcBef>
                <a:spcPts val="200"/>
              </a:spcBef>
              <a:spcAft>
                <a:spcPts val="200"/>
              </a:spcAft>
            </a:pPr>
            <a:r>
              <a:rPr lang="en-US" sz="1200" dirty="0"/>
              <a:t>(N) Process N itself</a:t>
            </a:r>
          </a:p>
          <a:p>
            <a:pPr marL="447675" lvl="1" indent="-223838">
              <a:lnSpc>
                <a:spcPts val="1700"/>
              </a:lnSpc>
              <a:spcBef>
                <a:spcPts val="200"/>
              </a:spcBef>
              <a:spcAft>
                <a:spcPts val="200"/>
              </a:spcAft>
            </a:pPr>
            <a:r>
              <a:rPr lang="en-US" sz="1200" dirty="0"/>
              <a:t>(L) Recurse on N’s left subtree</a:t>
            </a:r>
          </a:p>
          <a:p>
            <a:pPr marL="447675" lvl="1" indent="-223838">
              <a:lnSpc>
                <a:spcPts val="1700"/>
              </a:lnSpc>
              <a:spcBef>
                <a:spcPts val="200"/>
              </a:spcBef>
              <a:spcAft>
                <a:spcPts val="200"/>
              </a:spcAft>
            </a:pPr>
            <a:r>
              <a:rPr lang="en-US" sz="1200" dirty="0"/>
              <a:t>(R) Recurse on N’s right subtree</a:t>
            </a:r>
          </a:p>
          <a:p>
            <a:pPr>
              <a:lnSpc>
                <a:spcPts val="1700"/>
              </a:lnSpc>
              <a:spcBef>
                <a:spcPts val="200"/>
              </a:spcBef>
              <a:spcAft>
                <a:spcPts val="200"/>
              </a:spcAft>
            </a:pPr>
            <a:endParaRPr lang="en-US" sz="1400" dirty="0"/>
          </a:p>
        </p:txBody>
      </p:sp>
    </p:spTree>
    <p:extLst>
      <p:ext uri="{BB962C8B-B14F-4D97-AF65-F5344CB8AC3E}">
        <p14:creationId xmlns:p14="http://schemas.microsoft.com/office/powerpoint/2010/main" val="235807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Tree Traversal</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2" y="1073342"/>
            <a:ext cx="2932590" cy="9994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00"/>
              </a:lnSpc>
              <a:spcBef>
                <a:spcPts val="0"/>
              </a:spcBef>
              <a:spcAft>
                <a:spcPts val="200"/>
              </a:spcAft>
            </a:pPr>
            <a:r>
              <a:rPr lang="en-US" sz="1400" dirty="0"/>
              <a:t>From a node N</a:t>
            </a:r>
          </a:p>
          <a:p>
            <a:pPr marL="447675" lvl="1" indent="-223838">
              <a:lnSpc>
                <a:spcPts val="1600"/>
              </a:lnSpc>
              <a:spcBef>
                <a:spcPts val="0"/>
              </a:spcBef>
              <a:spcAft>
                <a:spcPts val="200"/>
              </a:spcAft>
            </a:pPr>
            <a:r>
              <a:rPr lang="en-US" sz="1200" dirty="0"/>
              <a:t>(N) Process N itself</a:t>
            </a:r>
          </a:p>
          <a:p>
            <a:pPr marL="447675" lvl="1" indent="-223838">
              <a:lnSpc>
                <a:spcPts val="1600"/>
              </a:lnSpc>
              <a:spcBef>
                <a:spcPts val="0"/>
              </a:spcBef>
              <a:spcAft>
                <a:spcPts val="200"/>
              </a:spcAft>
            </a:pPr>
            <a:r>
              <a:rPr lang="en-US" sz="1200" dirty="0"/>
              <a:t>(L) Recurse on N’s left subtree</a:t>
            </a:r>
          </a:p>
          <a:p>
            <a:pPr marL="447675" lvl="1" indent="-223838">
              <a:lnSpc>
                <a:spcPts val="1600"/>
              </a:lnSpc>
              <a:spcBef>
                <a:spcPts val="0"/>
              </a:spcBef>
              <a:spcAft>
                <a:spcPts val="200"/>
              </a:spcAft>
            </a:pPr>
            <a:r>
              <a:rPr lang="en-US" sz="1200" dirty="0"/>
              <a:t>(R) Recurse on N’s right subtree</a:t>
            </a:r>
          </a:p>
        </p:txBody>
      </p:sp>
      <p:sp>
        <p:nvSpPr>
          <p:cNvPr id="2" name="Content Placeholder 2">
            <a:extLst>
              <a:ext uri="{FF2B5EF4-FFF2-40B4-BE49-F238E27FC236}">
                <a16:creationId xmlns:a16="http://schemas.microsoft.com/office/drawing/2014/main" id="{8C41B221-0614-55C6-3302-BAD656BB2363}"/>
              </a:ext>
            </a:extLst>
          </p:cNvPr>
          <p:cNvSpPr txBox="1">
            <a:spLocks/>
          </p:cNvSpPr>
          <p:nvPr/>
        </p:nvSpPr>
        <p:spPr>
          <a:xfrm>
            <a:off x="3345839" y="1051475"/>
            <a:ext cx="1741550"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spcAft>
                <a:spcPts val="200"/>
              </a:spcAft>
              <a:buNone/>
            </a:pPr>
            <a:r>
              <a:rPr lang="en-US" sz="1400" dirty="0"/>
              <a:t>Pre-order (NLR)</a:t>
            </a:r>
          </a:p>
        </p:txBody>
      </p:sp>
      <p:sp>
        <p:nvSpPr>
          <p:cNvPr id="74" name="Content Placeholder 2">
            <a:extLst>
              <a:ext uri="{FF2B5EF4-FFF2-40B4-BE49-F238E27FC236}">
                <a16:creationId xmlns:a16="http://schemas.microsoft.com/office/drawing/2014/main" id="{B37A4956-C4FF-FD61-475D-88BC6D1FCB91}"/>
              </a:ext>
            </a:extLst>
          </p:cNvPr>
          <p:cNvSpPr txBox="1">
            <a:spLocks/>
          </p:cNvSpPr>
          <p:nvPr/>
        </p:nvSpPr>
        <p:spPr>
          <a:xfrm>
            <a:off x="4577682" y="2638409"/>
            <a:ext cx="199089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spcAft>
                <a:spcPts val="200"/>
              </a:spcAft>
              <a:buNone/>
            </a:pPr>
            <a:r>
              <a:rPr lang="en-US" sz="1400" dirty="0">
                <a:solidFill>
                  <a:schemeClr val="accent2">
                    <a:lumMod val="75000"/>
                  </a:schemeClr>
                </a:solidFill>
              </a:rPr>
              <a:t>A-B-D-H-I-E-C-F-J-G</a:t>
            </a:r>
          </a:p>
        </p:txBody>
      </p:sp>
      <p:pic>
        <p:nvPicPr>
          <p:cNvPr id="159" name="Picture 158">
            <a:extLst>
              <a:ext uri="{FF2B5EF4-FFF2-40B4-BE49-F238E27FC236}">
                <a16:creationId xmlns:a16="http://schemas.microsoft.com/office/drawing/2014/main" id="{BCE387BC-4028-1BCB-B765-A3736164BD00}"/>
              </a:ext>
            </a:extLst>
          </p:cNvPr>
          <p:cNvPicPr>
            <a:picLocks noChangeAspect="1"/>
          </p:cNvPicPr>
          <p:nvPr/>
        </p:nvPicPr>
        <p:blipFill>
          <a:blip r:embed="rId3"/>
          <a:stretch>
            <a:fillRect/>
          </a:stretch>
        </p:blipFill>
        <p:spPr>
          <a:xfrm>
            <a:off x="3797101" y="1283940"/>
            <a:ext cx="2082712" cy="1440000"/>
          </a:xfrm>
          <a:prstGeom prst="rect">
            <a:avLst/>
          </a:prstGeom>
        </p:spPr>
      </p:pic>
      <p:sp>
        <p:nvSpPr>
          <p:cNvPr id="160" name="Content Placeholder 2">
            <a:extLst>
              <a:ext uri="{FF2B5EF4-FFF2-40B4-BE49-F238E27FC236}">
                <a16:creationId xmlns:a16="http://schemas.microsoft.com/office/drawing/2014/main" id="{A733ED8B-6AE2-71A5-710C-A27C89AB2157}"/>
              </a:ext>
            </a:extLst>
          </p:cNvPr>
          <p:cNvSpPr txBox="1">
            <a:spLocks/>
          </p:cNvSpPr>
          <p:nvPr/>
        </p:nvSpPr>
        <p:spPr>
          <a:xfrm>
            <a:off x="177809" y="2769415"/>
            <a:ext cx="178527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spcAft>
                <a:spcPts val="200"/>
              </a:spcAft>
              <a:buNone/>
            </a:pPr>
            <a:r>
              <a:rPr lang="en-US" sz="1400" dirty="0"/>
              <a:t>In-order (LNR)</a:t>
            </a:r>
          </a:p>
        </p:txBody>
      </p:sp>
      <p:pic>
        <p:nvPicPr>
          <p:cNvPr id="161" name="Picture 160">
            <a:extLst>
              <a:ext uri="{FF2B5EF4-FFF2-40B4-BE49-F238E27FC236}">
                <a16:creationId xmlns:a16="http://schemas.microsoft.com/office/drawing/2014/main" id="{A9D3524D-1A2A-4F97-1684-672D30671D87}"/>
              </a:ext>
            </a:extLst>
          </p:cNvPr>
          <p:cNvPicPr>
            <a:picLocks noChangeAspect="1"/>
          </p:cNvPicPr>
          <p:nvPr/>
        </p:nvPicPr>
        <p:blipFill>
          <a:blip r:embed="rId4"/>
          <a:stretch>
            <a:fillRect/>
          </a:stretch>
        </p:blipFill>
        <p:spPr>
          <a:xfrm>
            <a:off x="628053" y="3087154"/>
            <a:ext cx="2082712" cy="1440000"/>
          </a:xfrm>
          <a:prstGeom prst="rect">
            <a:avLst/>
          </a:prstGeom>
        </p:spPr>
      </p:pic>
      <p:sp>
        <p:nvSpPr>
          <p:cNvPr id="162" name="Content Placeholder 2">
            <a:extLst>
              <a:ext uri="{FF2B5EF4-FFF2-40B4-BE49-F238E27FC236}">
                <a16:creationId xmlns:a16="http://schemas.microsoft.com/office/drawing/2014/main" id="{A94E04DB-BFDC-BE89-18F4-F6EA2B747F37}"/>
              </a:ext>
            </a:extLst>
          </p:cNvPr>
          <p:cNvSpPr txBox="1">
            <a:spLocks/>
          </p:cNvSpPr>
          <p:nvPr/>
        </p:nvSpPr>
        <p:spPr>
          <a:xfrm>
            <a:off x="471487" y="4536017"/>
            <a:ext cx="199089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spcAft>
                <a:spcPts val="200"/>
              </a:spcAft>
              <a:buNone/>
            </a:pPr>
            <a:r>
              <a:rPr lang="en-US" sz="1400" dirty="0">
                <a:solidFill>
                  <a:schemeClr val="accent2">
                    <a:lumMod val="75000"/>
                  </a:schemeClr>
                </a:solidFill>
              </a:rPr>
              <a:t>H-D-I-B-E-A-J-F-C-G</a:t>
            </a:r>
          </a:p>
        </p:txBody>
      </p:sp>
      <p:sp>
        <p:nvSpPr>
          <p:cNvPr id="163" name="Content Placeholder 2">
            <a:extLst>
              <a:ext uri="{FF2B5EF4-FFF2-40B4-BE49-F238E27FC236}">
                <a16:creationId xmlns:a16="http://schemas.microsoft.com/office/drawing/2014/main" id="{2652C614-44BD-7638-E596-E004595A0E6C}"/>
              </a:ext>
            </a:extLst>
          </p:cNvPr>
          <p:cNvSpPr txBox="1">
            <a:spLocks/>
          </p:cNvSpPr>
          <p:nvPr/>
        </p:nvSpPr>
        <p:spPr>
          <a:xfrm>
            <a:off x="3302111" y="2774668"/>
            <a:ext cx="178527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spcAft>
                <a:spcPts val="200"/>
              </a:spcAft>
              <a:buNone/>
            </a:pPr>
            <a:r>
              <a:rPr lang="en-US" sz="1400" dirty="0"/>
              <a:t>Post-order (LRN)</a:t>
            </a:r>
          </a:p>
        </p:txBody>
      </p:sp>
      <p:pic>
        <p:nvPicPr>
          <p:cNvPr id="164" name="Picture 163">
            <a:extLst>
              <a:ext uri="{FF2B5EF4-FFF2-40B4-BE49-F238E27FC236}">
                <a16:creationId xmlns:a16="http://schemas.microsoft.com/office/drawing/2014/main" id="{8BC11FCB-B226-7EF1-20F2-81D5C2CD3FF2}"/>
              </a:ext>
            </a:extLst>
          </p:cNvPr>
          <p:cNvPicPr>
            <a:picLocks noChangeAspect="1"/>
          </p:cNvPicPr>
          <p:nvPr/>
        </p:nvPicPr>
        <p:blipFill>
          <a:blip r:embed="rId5"/>
          <a:stretch>
            <a:fillRect/>
          </a:stretch>
        </p:blipFill>
        <p:spPr>
          <a:xfrm>
            <a:off x="3797101" y="3137175"/>
            <a:ext cx="2082712" cy="1440000"/>
          </a:xfrm>
          <a:prstGeom prst="rect">
            <a:avLst/>
          </a:prstGeom>
        </p:spPr>
      </p:pic>
      <p:sp>
        <p:nvSpPr>
          <p:cNvPr id="165" name="Content Placeholder 2">
            <a:extLst>
              <a:ext uri="{FF2B5EF4-FFF2-40B4-BE49-F238E27FC236}">
                <a16:creationId xmlns:a16="http://schemas.microsoft.com/office/drawing/2014/main" id="{C983070E-CEBA-07D5-043E-D2145230D651}"/>
              </a:ext>
            </a:extLst>
          </p:cNvPr>
          <p:cNvSpPr txBox="1">
            <a:spLocks/>
          </p:cNvSpPr>
          <p:nvPr/>
        </p:nvSpPr>
        <p:spPr>
          <a:xfrm>
            <a:off x="3897570" y="4541939"/>
            <a:ext cx="199089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spcAft>
                <a:spcPts val="200"/>
              </a:spcAft>
              <a:buNone/>
            </a:pPr>
            <a:r>
              <a:rPr lang="en-US" sz="1400" dirty="0">
                <a:solidFill>
                  <a:schemeClr val="accent2">
                    <a:lumMod val="75000"/>
                  </a:schemeClr>
                </a:solidFill>
              </a:rPr>
              <a:t>H-I-D-E-B-J-F-G-C-A</a:t>
            </a:r>
          </a:p>
        </p:txBody>
      </p:sp>
    </p:spTree>
    <p:extLst>
      <p:ext uri="{BB962C8B-B14F-4D97-AF65-F5344CB8AC3E}">
        <p14:creationId xmlns:p14="http://schemas.microsoft.com/office/powerpoint/2010/main" val="276442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160" grpId="0"/>
      <p:bldP spid="162" grpId="0"/>
      <p:bldP spid="163" grpId="0"/>
      <p:bldP spid="16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456123"/>
            <a:ext cx="6743175" cy="2417608"/>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void </a:t>
            </a:r>
            <a:r>
              <a:rPr lang="en-US" sz="1200" dirty="0" err="1">
                <a:solidFill>
                  <a:schemeClr val="bg1"/>
                </a:solidFill>
                <a:latin typeface="Courier" pitchFamily="2" charset="0"/>
              </a:rPr>
              <a:t>printPreorder</a:t>
            </a:r>
            <a:r>
              <a:rPr lang="en-US" sz="1200" dirty="0">
                <a:solidFill>
                  <a:srgbClr val="FF2600"/>
                </a:solidFill>
                <a:latin typeface="Courier" pitchFamily="2" charset="0"/>
              </a:rPr>
              <a:t>(struct</a:t>
            </a:r>
            <a:r>
              <a:rPr lang="en-US" sz="1200" dirty="0">
                <a:solidFill>
                  <a:schemeClr val="bg1"/>
                </a:solidFill>
                <a:latin typeface="Courier" pitchFamily="2" charset="0"/>
              </a:rPr>
              <a:t> node* node)</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(node==NULL)</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solidFill>
                  <a:srgbClr val="FF2600"/>
                </a:solidFill>
                <a:latin typeface="Courier" pitchFamily="2" charset="0"/>
              </a:rPr>
              <a:t>return</a:t>
            </a:r>
            <a:r>
              <a:rPr lang="en-US" sz="1200" dirty="0">
                <a:solidFill>
                  <a:schemeClr val="bg1"/>
                </a:solidFill>
                <a:latin typeface="Courier" pitchFamily="2" charset="0"/>
              </a:rPr>
              <a:t>;</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Print (N)</a:t>
            </a:r>
          </a:p>
          <a:p>
            <a:pPr marL="0" indent="0">
              <a:lnSpc>
                <a:spcPts val="1500"/>
              </a:lnSpc>
              <a:spcBef>
                <a:spcPts val="0"/>
              </a:spcBef>
              <a:buNone/>
            </a:pPr>
            <a:r>
              <a:rPr lang="en-US" sz="1200" dirty="0">
                <a:ln>
                  <a:solidFill>
                    <a:srgbClr val="00FDFF"/>
                  </a:solidFill>
                </a:ln>
                <a:solidFill>
                  <a:srgbClr val="00FDFF"/>
                </a:solidFill>
                <a:latin typeface="Courier" pitchFamily="2" charset="0"/>
              </a:rPr>
              <a:t>  </a:t>
            </a:r>
            <a:r>
              <a:rPr lang="en-US" sz="1200" dirty="0" err="1">
                <a:ln>
                  <a:solidFill>
                    <a:srgbClr val="00FDFF"/>
                  </a:solidFill>
                </a:ln>
                <a:solidFill>
                  <a:srgbClr val="00FDFF"/>
                </a:solidFill>
                <a:latin typeface="Courier" pitchFamily="2" charset="0"/>
              </a:rPr>
              <a:t>printf</a:t>
            </a:r>
            <a:r>
              <a:rPr lang="en-US" sz="1200" dirty="0">
                <a:ln>
                  <a:solidFill>
                    <a:schemeClr val="bg1"/>
                  </a:solidFill>
                </a:ln>
                <a:solidFill>
                  <a:schemeClr val="bg1"/>
                </a:solidFill>
                <a:latin typeface="Courier" pitchFamily="2" charset="0"/>
              </a:rPr>
              <a:t>(</a:t>
            </a:r>
            <a:r>
              <a:rPr lang="en-US" sz="1200" dirty="0">
                <a:ln>
                  <a:solidFill>
                    <a:schemeClr val="accent4"/>
                  </a:solidFill>
                </a:ln>
                <a:solidFill>
                  <a:schemeClr val="accent4"/>
                </a:solidFill>
                <a:latin typeface="Courier" pitchFamily="2" charset="0"/>
              </a:rPr>
              <a:t>“%d ”</a:t>
            </a:r>
            <a:r>
              <a:rPr lang="en-US" sz="1200" dirty="0">
                <a:ln>
                  <a:solidFill>
                    <a:srgbClr val="00FDFF"/>
                  </a:solidFill>
                </a:ln>
                <a:solidFill>
                  <a:srgbClr val="00FDFF"/>
                </a:solidFill>
                <a:latin typeface="Courier" pitchFamily="2" charset="0"/>
              </a:rPr>
              <a:t>, </a:t>
            </a:r>
            <a:r>
              <a:rPr lang="en-US" sz="1200" dirty="0">
                <a:solidFill>
                  <a:schemeClr val="bg1"/>
                </a:solidFill>
                <a:latin typeface="Courier" pitchFamily="2" charset="0"/>
              </a:rPr>
              <a:t>node-&gt;data</a:t>
            </a:r>
            <a:r>
              <a:rPr lang="en-US" sz="1200" dirty="0">
                <a:ln>
                  <a:solidFill>
                    <a:schemeClr val="bg1"/>
                  </a:solidFill>
                </a:ln>
                <a:solidFill>
                  <a:schemeClr val="bg1"/>
                </a:solidFill>
                <a:latin typeface="Courier" pitchFamily="2" charset="0"/>
              </a:rPr>
              <a:t>);</a:t>
            </a:r>
          </a:p>
          <a:p>
            <a:pPr marL="0" indent="0">
              <a:lnSpc>
                <a:spcPts val="1500"/>
              </a:lnSpc>
              <a:spcBef>
                <a:spcPts val="0"/>
              </a:spcBef>
              <a:buNone/>
            </a:pPr>
            <a:r>
              <a:rPr lang="en-US" sz="1200" dirty="0">
                <a:ln>
                  <a:solidFill>
                    <a:schemeClr val="bg1"/>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Recurse on left subtree (L)</a:t>
            </a:r>
            <a:endParaRPr lang="en-US" sz="1200" dirty="0">
              <a:ln>
                <a:solidFill>
                  <a:schemeClr val="bg1"/>
                </a:solidFill>
              </a:ln>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printPreorder</a:t>
            </a:r>
            <a:r>
              <a:rPr lang="en-US" sz="1200" dirty="0">
                <a:solidFill>
                  <a:schemeClr val="bg1"/>
                </a:solidFill>
                <a:latin typeface="Courier" pitchFamily="2" charset="0"/>
              </a:rPr>
              <a:t>(node-&gt;left);</a:t>
            </a:r>
          </a:p>
          <a:p>
            <a:pPr marL="0" indent="0">
              <a:lnSpc>
                <a:spcPts val="1500"/>
              </a:lnSpc>
              <a:spcBef>
                <a:spcPts val="0"/>
              </a:spcBef>
              <a:buNone/>
            </a:pPr>
            <a:r>
              <a:rPr lang="en-US" sz="1200" dirty="0">
                <a:solidFill>
                  <a:schemeClr val="bg1"/>
                </a:solidFill>
                <a:latin typeface="Courier" pitchFamily="2" charset="0"/>
              </a:rPr>
              <a:t>  </a:t>
            </a:r>
            <a:r>
              <a:rPr lang="en-US" sz="1200" dirty="0">
                <a:ln>
                  <a:solidFill>
                    <a:srgbClr val="00B050"/>
                  </a:solidFill>
                </a:ln>
                <a:solidFill>
                  <a:srgbClr val="00B050"/>
                </a:solidFill>
                <a:latin typeface="Courier" pitchFamily="2" charset="0"/>
              </a:rPr>
              <a:t>// Recurse on right subtree (R)</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printPreorder</a:t>
            </a:r>
            <a:r>
              <a:rPr lang="en-US" sz="1200" dirty="0">
                <a:solidFill>
                  <a:schemeClr val="bg1"/>
                </a:solidFill>
                <a:latin typeface="Courier" pitchFamily="2" charset="0"/>
              </a:rPr>
              <a:t>(node-&gt;right);</a:t>
            </a:r>
          </a:p>
          <a:p>
            <a:pPr marL="0" indent="0">
              <a:lnSpc>
                <a:spcPts val="1500"/>
              </a:lnSpc>
              <a:spcBef>
                <a:spcPts val="0"/>
              </a:spcBef>
              <a:buNone/>
            </a:pPr>
            <a:r>
              <a:rPr lang="en-US" sz="1200" dirty="0">
                <a:solidFill>
                  <a:schemeClr val="bg1"/>
                </a:solidFill>
                <a:latin typeface="Courier" pitchFamily="2" charset="0"/>
              </a:rPr>
              <a: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Implementing Binary Tree Traversals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0" y="1131792"/>
            <a:ext cx="6743175" cy="27384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Pre-order (NLR)</a:t>
            </a:r>
          </a:p>
        </p:txBody>
      </p:sp>
    </p:spTree>
    <p:extLst>
      <p:ext uri="{BB962C8B-B14F-4D97-AF65-F5344CB8AC3E}">
        <p14:creationId xmlns:p14="http://schemas.microsoft.com/office/powerpoint/2010/main" val="218119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456123"/>
            <a:ext cx="6743175" cy="2409295"/>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void </a:t>
            </a:r>
            <a:r>
              <a:rPr lang="en-US" sz="1200" dirty="0" err="1">
                <a:solidFill>
                  <a:schemeClr val="bg1"/>
                </a:solidFill>
                <a:latin typeface="Courier" pitchFamily="2" charset="0"/>
              </a:rPr>
              <a:t>printInorder</a:t>
            </a:r>
            <a:r>
              <a:rPr lang="en-US" sz="1200" dirty="0">
                <a:solidFill>
                  <a:srgbClr val="FF2600"/>
                </a:solidFill>
                <a:latin typeface="Courier" pitchFamily="2" charset="0"/>
              </a:rPr>
              <a:t>(struct</a:t>
            </a:r>
            <a:r>
              <a:rPr lang="en-US" sz="1200" dirty="0">
                <a:solidFill>
                  <a:schemeClr val="bg1"/>
                </a:solidFill>
                <a:latin typeface="Courier" pitchFamily="2" charset="0"/>
              </a:rPr>
              <a:t> node* node)</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(node==NULL)</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solidFill>
                  <a:srgbClr val="FF2600"/>
                </a:solidFill>
                <a:latin typeface="Courier" pitchFamily="2" charset="0"/>
              </a:rPr>
              <a:t>return</a:t>
            </a:r>
            <a:r>
              <a:rPr lang="en-US" sz="1200" dirty="0">
                <a:solidFill>
                  <a:schemeClr val="bg1"/>
                </a:solidFill>
                <a:latin typeface="Courier" pitchFamily="2" charset="0"/>
              </a:rPr>
              <a:t>;</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Recurse on left subtree (L)</a:t>
            </a:r>
            <a:endParaRPr lang="en-US" sz="1200" dirty="0">
              <a:ln>
                <a:solidFill>
                  <a:schemeClr val="bg1"/>
                </a:solidFill>
              </a:ln>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printInorder</a:t>
            </a:r>
            <a:r>
              <a:rPr lang="en-US" sz="1200" dirty="0">
                <a:solidFill>
                  <a:schemeClr val="bg1"/>
                </a:solidFill>
                <a:latin typeface="Courier" pitchFamily="2" charset="0"/>
              </a:rPr>
              <a:t>(node-&gt;left);</a:t>
            </a:r>
            <a:endParaRPr lang="en-US" sz="1200" dirty="0">
              <a:ln>
                <a:solidFill>
                  <a:srgbClr val="00B050"/>
                </a:solidFill>
              </a:ln>
              <a:solidFill>
                <a:schemeClr val="bg1"/>
              </a:solidFill>
              <a:latin typeface="Courier" pitchFamily="2" charset="0"/>
            </a:endParaRP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Print (N)</a:t>
            </a:r>
          </a:p>
          <a:p>
            <a:pPr marL="0" indent="0">
              <a:lnSpc>
                <a:spcPts val="1500"/>
              </a:lnSpc>
              <a:spcBef>
                <a:spcPts val="0"/>
              </a:spcBef>
              <a:buNone/>
            </a:pPr>
            <a:r>
              <a:rPr lang="en-US" sz="1200" dirty="0">
                <a:ln>
                  <a:solidFill>
                    <a:srgbClr val="00FDFF"/>
                  </a:solidFill>
                </a:ln>
                <a:solidFill>
                  <a:srgbClr val="00FDFF"/>
                </a:solidFill>
                <a:latin typeface="Courier" pitchFamily="2" charset="0"/>
              </a:rPr>
              <a:t>  </a:t>
            </a:r>
            <a:r>
              <a:rPr lang="en-US" sz="1200" dirty="0" err="1">
                <a:ln>
                  <a:solidFill>
                    <a:srgbClr val="00FDFF"/>
                  </a:solidFill>
                </a:ln>
                <a:solidFill>
                  <a:srgbClr val="00FDFF"/>
                </a:solidFill>
                <a:latin typeface="Courier" pitchFamily="2" charset="0"/>
              </a:rPr>
              <a:t>printf</a:t>
            </a:r>
            <a:r>
              <a:rPr lang="en-US" sz="1200" dirty="0">
                <a:ln>
                  <a:solidFill>
                    <a:schemeClr val="bg1"/>
                  </a:solidFill>
                </a:ln>
                <a:solidFill>
                  <a:schemeClr val="bg1"/>
                </a:solidFill>
                <a:latin typeface="Courier" pitchFamily="2" charset="0"/>
              </a:rPr>
              <a:t>(</a:t>
            </a:r>
            <a:r>
              <a:rPr lang="en-US" sz="1200" dirty="0">
                <a:ln>
                  <a:solidFill>
                    <a:schemeClr val="accent4"/>
                  </a:solidFill>
                </a:ln>
                <a:solidFill>
                  <a:schemeClr val="accent4"/>
                </a:solidFill>
                <a:latin typeface="Courier" pitchFamily="2" charset="0"/>
              </a:rPr>
              <a:t>“%d ”</a:t>
            </a:r>
            <a:r>
              <a:rPr lang="en-US" sz="1200" dirty="0">
                <a:ln>
                  <a:solidFill>
                    <a:srgbClr val="00FDFF"/>
                  </a:solidFill>
                </a:ln>
                <a:solidFill>
                  <a:srgbClr val="00FDFF"/>
                </a:solidFill>
                <a:latin typeface="Courier" pitchFamily="2" charset="0"/>
              </a:rPr>
              <a:t>, </a:t>
            </a:r>
            <a:r>
              <a:rPr lang="en-US" sz="1200" dirty="0">
                <a:solidFill>
                  <a:schemeClr val="bg1"/>
                </a:solidFill>
                <a:latin typeface="Courier" pitchFamily="2" charset="0"/>
              </a:rPr>
              <a:t>node-&gt;data</a:t>
            </a:r>
            <a:r>
              <a:rPr lang="en-US" sz="1200" dirty="0">
                <a:ln>
                  <a:solidFill>
                    <a:schemeClr val="bg1"/>
                  </a:solidFill>
                </a:ln>
                <a:solidFill>
                  <a:schemeClr val="bg1"/>
                </a:solidFill>
                <a:latin typeface="Courier" pitchFamily="2" charset="0"/>
              </a:rPr>
              <a:t>);</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ln>
                  <a:solidFill>
                    <a:srgbClr val="00B050"/>
                  </a:solidFill>
                </a:ln>
                <a:solidFill>
                  <a:srgbClr val="00B050"/>
                </a:solidFill>
                <a:latin typeface="Courier" pitchFamily="2" charset="0"/>
              </a:rPr>
              <a:t>// Recurse on right subtree (R)</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printInorder</a:t>
            </a:r>
            <a:r>
              <a:rPr lang="en-US" sz="1200" dirty="0">
                <a:solidFill>
                  <a:schemeClr val="bg1"/>
                </a:solidFill>
                <a:latin typeface="Courier" pitchFamily="2" charset="0"/>
              </a:rPr>
              <a:t>(node-&gt;right);</a:t>
            </a:r>
          </a:p>
          <a:p>
            <a:pPr marL="0" indent="0">
              <a:lnSpc>
                <a:spcPts val="1500"/>
              </a:lnSpc>
              <a:spcBef>
                <a:spcPts val="0"/>
              </a:spcBef>
              <a:buNone/>
            </a:pPr>
            <a:r>
              <a:rPr lang="en-US" sz="1200" dirty="0">
                <a:solidFill>
                  <a:schemeClr val="bg1"/>
                </a:solidFill>
                <a:latin typeface="Courier" pitchFamily="2" charset="0"/>
              </a:rPr>
              <a: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Implementing Binary Tree Traversals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0" y="1131792"/>
            <a:ext cx="6743175" cy="27384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In-order (LNR)</a:t>
            </a:r>
          </a:p>
        </p:txBody>
      </p:sp>
    </p:spTree>
    <p:extLst>
      <p:ext uri="{BB962C8B-B14F-4D97-AF65-F5344CB8AC3E}">
        <p14:creationId xmlns:p14="http://schemas.microsoft.com/office/powerpoint/2010/main" val="28752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456122"/>
            <a:ext cx="6743175" cy="2392671"/>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void </a:t>
            </a:r>
            <a:r>
              <a:rPr lang="en-US" sz="1200" dirty="0" err="1">
                <a:solidFill>
                  <a:schemeClr val="bg1"/>
                </a:solidFill>
                <a:latin typeface="Courier" pitchFamily="2" charset="0"/>
              </a:rPr>
              <a:t>printPostorder</a:t>
            </a:r>
            <a:r>
              <a:rPr lang="en-US" sz="1200" dirty="0">
                <a:solidFill>
                  <a:srgbClr val="FF2600"/>
                </a:solidFill>
                <a:latin typeface="Courier" pitchFamily="2" charset="0"/>
              </a:rPr>
              <a:t>(struct</a:t>
            </a:r>
            <a:r>
              <a:rPr lang="en-US" sz="1200" dirty="0">
                <a:solidFill>
                  <a:schemeClr val="bg1"/>
                </a:solidFill>
                <a:latin typeface="Courier" pitchFamily="2" charset="0"/>
              </a:rPr>
              <a:t> node* node)</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(node==NULL)</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solidFill>
                  <a:srgbClr val="FF2600"/>
                </a:solidFill>
                <a:latin typeface="Courier" pitchFamily="2" charset="0"/>
              </a:rPr>
              <a:t>return</a:t>
            </a:r>
            <a:r>
              <a:rPr lang="en-US" sz="1200" dirty="0">
                <a:solidFill>
                  <a:schemeClr val="bg1"/>
                </a:solidFill>
                <a:latin typeface="Courier" pitchFamily="2" charset="0"/>
              </a:rPr>
              <a:t>;</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Recurse on left subtree (L)</a:t>
            </a:r>
            <a:endParaRPr lang="en-US" sz="1200" dirty="0">
              <a:ln>
                <a:solidFill>
                  <a:schemeClr val="bg1"/>
                </a:solidFill>
              </a:ln>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printPostorder</a:t>
            </a:r>
            <a:r>
              <a:rPr lang="en-US" sz="1200" dirty="0">
                <a:solidFill>
                  <a:schemeClr val="bg1"/>
                </a:solidFill>
                <a:latin typeface="Courier" pitchFamily="2" charset="0"/>
              </a:rPr>
              <a:t>(node-&gt;left);</a:t>
            </a:r>
            <a:endParaRPr lang="en-US" sz="1200" dirty="0">
              <a:ln>
                <a:solidFill>
                  <a:srgbClr val="00B050"/>
                </a:solidFill>
              </a:ln>
              <a:solidFill>
                <a:schemeClr val="bg1"/>
              </a:solidFill>
              <a:latin typeface="Courier" pitchFamily="2" charset="0"/>
            </a:endParaRPr>
          </a:p>
          <a:p>
            <a:pPr marL="0" indent="0">
              <a:lnSpc>
                <a:spcPts val="1500"/>
              </a:lnSpc>
              <a:spcBef>
                <a:spcPts val="0"/>
              </a:spcBef>
              <a:buNone/>
            </a:pPr>
            <a:r>
              <a:rPr lang="en-US" sz="1200" dirty="0">
                <a:ln>
                  <a:solidFill>
                    <a:srgbClr val="00B050"/>
                  </a:solidFill>
                </a:ln>
                <a:solidFill>
                  <a:srgbClr val="00B050"/>
                </a:solidFill>
                <a:latin typeface="Courier" pitchFamily="2" charset="0"/>
              </a:rPr>
              <a:t>  // Recurse on right subtree (R)</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printPostorder</a:t>
            </a:r>
            <a:r>
              <a:rPr lang="en-US" sz="1200" dirty="0">
                <a:solidFill>
                  <a:schemeClr val="bg1"/>
                </a:solidFill>
                <a:latin typeface="Courier" pitchFamily="2" charset="0"/>
              </a:rPr>
              <a:t>(node-&gt;right);</a:t>
            </a:r>
          </a:p>
          <a:p>
            <a:pPr marL="0" indent="0">
              <a:lnSpc>
                <a:spcPts val="1500"/>
              </a:lnSpc>
              <a:spcBef>
                <a:spcPts val="0"/>
              </a:spcBef>
              <a:buNone/>
            </a:pPr>
            <a:r>
              <a:rPr lang="en-US" sz="1200" dirty="0">
                <a:solidFill>
                  <a:schemeClr val="bg1"/>
                </a:solidFill>
                <a:latin typeface="Courier" pitchFamily="2" charset="0"/>
              </a:rPr>
              <a:t>  </a:t>
            </a:r>
            <a:r>
              <a:rPr lang="en-US" sz="1200" dirty="0">
                <a:ln>
                  <a:solidFill>
                    <a:srgbClr val="00B050"/>
                  </a:solidFill>
                </a:ln>
                <a:solidFill>
                  <a:srgbClr val="00B050"/>
                </a:solidFill>
                <a:latin typeface="Courier" pitchFamily="2" charset="0"/>
              </a:rPr>
              <a:t>// Print (N)</a:t>
            </a:r>
          </a:p>
          <a:p>
            <a:pPr marL="0" indent="0">
              <a:lnSpc>
                <a:spcPts val="1500"/>
              </a:lnSpc>
              <a:spcBef>
                <a:spcPts val="0"/>
              </a:spcBef>
              <a:buNone/>
            </a:pPr>
            <a:r>
              <a:rPr lang="en-US" sz="1200" dirty="0">
                <a:ln>
                  <a:solidFill>
                    <a:srgbClr val="00FDFF"/>
                  </a:solidFill>
                </a:ln>
                <a:solidFill>
                  <a:srgbClr val="00FDFF"/>
                </a:solidFill>
                <a:latin typeface="Courier" pitchFamily="2" charset="0"/>
              </a:rPr>
              <a:t>  </a:t>
            </a:r>
            <a:r>
              <a:rPr lang="en-US" sz="1200" dirty="0" err="1">
                <a:ln>
                  <a:solidFill>
                    <a:srgbClr val="00FDFF"/>
                  </a:solidFill>
                </a:ln>
                <a:solidFill>
                  <a:srgbClr val="00FDFF"/>
                </a:solidFill>
                <a:latin typeface="Courier" pitchFamily="2" charset="0"/>
              </a:rPr>
              <a:t>printf</a:t>
            </a:r>
            <a:r>
              <a:rPr lang="en-US" sz="1200" dirty="0">
                <a:ln>
                  <a:solidFill>
                    <a:schemeClr val="bg1"/>
                  </a:solidFill>
                </a:ln>
                <a:solidFill>
                  <a:schemeClr val="bg1"/>
                </a:solidFill>
                <a:latin typeface="Courier" pitchFamily="2" charset="0"/>
              </a:rPr>
              <a:t>(</a:t>
            </a:r>
            <a:r>
              <a:rPr lang="en-US" sz="1200" dirty="0">
                <a:ln>
                  <a:solidFill>
                    <a:schemeClr val="accent4"/>
                  </a:solidFill>
                </a:ln>
                <a:solidFill>
                  <a:schemeClr val="accent4"/>
                </a:solidFill>
                <a:latin typeface="Courier" pitchFamily="2" charset="0"/>
              </a:rPr>
              <a:t>“%d ”</a:t>
            </a:r>
            <a:r>
              <a:rPr lang="en-US" sz="1200" dirty="0">
                <a:ln>
                  <a:solidFill>
                    <a:srgbClr val="00FDFF"/>
                  </a:solidFill>
                </a:ln>
                <a:solidFill>
                  <a:srgbClr val="00FDFF"/>
                </a:solidFill>
                <a:latin typeface="Courier" pitchFamily="2" charset="0"/>
              </a:rPr>
              <a:t>, </a:t>
            </a:r>
            <a:r>
              <a:rPr lang="en-US" sz="1200" dirty="0">
                <a:solidFill>
                  <a:schemeClr val="bg1"/>
                </a:solidFill>
                <a:latin typeface="Courier" pitchFamily="2" charset="0"/>
              </a:rPr>
              <a:t>node-&gt;data</a:t>
            </a:r>
            <a:r>
              <a:rPr lang="en-US" sz="1200" dirty="0">
                <a:ln>
                  <a:solidFill>
                    <a:schemeClr val="bg1"/>
                  </a:solidFill>
                </a:ln>
                <a:solidFill>
                  <a:schemeClr val="bg1"/>
                </a:solidFill>
                <a:latin typeface="Courier" pitchFamily="2" charset="0"/>
              </a:rPr>
              <a:t>);</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Implementing Binary Tree Traversals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0" y="1131792"/>
            <a:ext cx="6743175" cy="27384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Post-order (LRN)</a:t>
            </a:r>
          </a:p>
        </p:txBody>
      </p:sp>
    </p:spTree>
    <p:extLst>
      <p:ext uri="{BB962C8B-B14F-4D97-AF65-F5344CB8AC3E}">
        <p14:creationId xmlns:p14="http://schemas.microsoft.com/office/powerpoint/2010/main" val="1463481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Searching Data</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144187" y="1157168"/>
            <a:ext cx="6424393" cy="37120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300"/>
              </a:spcBef>
              <a:spcAft>
                <a:spcPts val="300"/>
              </a:spcAft>
            </a:pPr>
            <a:r>
              <a:rPr lang="en-US" sz="1600" dirty="0"/>
              <a:t>Searching data is one of the ubiquitous operations in programing</a:t>
            </a:r>
          </a:p>
          <a:p>
            <a:pPr>
              <a:lnSpc>
                <a:spcPts val="1800"/>
              </a:lnSpc>
              <a:spcBef>
                <a:spcPts val="300"/>
              </a:spcBef>
              <a:spcAft>
                <a:spcPts val="300"/>
              </a:spcAft>
            </a:pPr>
            <a:endParaRPr lang="en-US" sz="1600" dirty="0"/>
          </a:p>
          <a:p>
            <a:pPr>
              <a:lnSpc>
                <a:spcPts val="1800"/>
              </a:lnSpc>
              <a:spcBef>
                <a:spcPts val="300"/>
              </a:spcBef>
              <a:spcAft>
                <a:spcPts val="300"/>
              </a:spcAft>
            </a:pPr>
            <a:r>
              <a:rPr lang="en-US" sz="1600" dirty="0"/>
              <a:t>Similar related operations are finding maximum or minimum etc.</a:t>
            </a:r>
          </a:p>
          <a:p>
            <a:pPr>
              <a:lnSpc>
                <a:spcPts val="1800"/>
              </a:lnSpc>
              <a:spcBef>
                <a:spcPts val="300"/>
              </a:spcBef>
              <a:spcAft>
                <a:spcPts val="300"/>
              </a:spcAft>
            </a:pPr>
            <a:endParaRPr lang="en-US" sz="1600" dirty="0"/>
          </a:p>
          <a:p>
            <a:pPr>
              <a:lnSpc>
                <a:spcPts val="1800"/>
              </a:lnSpc>
              <a:spcBef>
                <a:spcPts val="300"/>
              </a:spcBef>
              <a:spcAft>
                <a:spcPts val="300"/>
              </a:spcAft>
            </a:pPr>
            <a:r>
              <a:rPr lang="en-US" sz="1600" dirty="0"/>
              <a:t>Now, the question is how to make searching as efficient as possible</a:t>
            </a:r>
          </a:p>
          <a:p>
            <a:pPr>
              <a:lnSpc>
                <a:spcPts val="1800"/>
              </a:lnSpc>
              <a:spcBef>
                <a:spcPts val="300"/>
              </a:spcBef>
              <a:spcAft>
                <a:spcPts val="300"/>
              </a:spcAft>
            </a:pPr>
            <a:endParaRPr lang="en-US" sz="1600" dirty="0"/>
          </a:p>
          <a:p>
            <a:pPr>
              <a:lnSpc>
                <a:spcPts val="1800"/>
              </a:lnSpc>
              <a:spcBef>
                <a:spcPts val="300"/>
              </a:spcBef>
              <a:spcAft>
                <a:spcPts val="300"/>
              </a:spcAft>
            </a:pPr>
            <a:r>
              <a:rPr lang="en-US" sz="1600" dirty="0"/>
              <a:t>A related question: What are the best </a:t>
            </a:r>
            <a:r>
              <a:rPr lang="en-US" sz="1600" i="1" dirty="0"/>
              <a:t>search data structures</a:t>
            </a:r>
            <a:r>
              <a:rPr lang="en-US" sz="1600" dirty="0"/>
              <a:t>?</a:t>
            </a:r>
          </a:p>
        </p:txBody>
      </p:sp>
    </p:spTree>
    <p:extLst>
      <p:ext uri="{BB962C8B-B14F-4D97-AF65-F5344CB8AC3E}">
        <p14:creationId xmlns:p14="http://schemas.microsoft.com/office/powerpoint/2010/main" val="18434222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57250" y="1668067"/>
            <a:ext cx="5143500" cy="1343025"/>
          </a:xfrm>
        </p:spPr>
        <p:txBody>
          <a:bodyPr/>
          <a:lstStyle/>
          <a:p>
            <a:r>
              <a:rPr lang="en-US" dirty="0"/>
              <a:t>To be continued</a:t>
            </a:r>
          </a:p>
        </p:txBody>
      </p:sp>
    </p:spTree>
    <p:extLst>
      <p:ext uri="{BB962C8B-B14F-4D97-AF65-F5344CB8AC3E}">
        <p14:creationId xmlns:p14="http://schemas.microsoft.com/office/powerpoint/2010/main" val="596254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1" y="1073342"/>
            <a:ext cx="6743175" cy="371422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u="sng" dirty="0"/>
              <a:t>Definition</a:t>
            </a:r>
            <a:r>
              <a:rPr lang="en-US" sz="1600" dirty="0"/>
              <a:t>: A binary search tree is a special kind of binary tree in which</a:t>
            </a:r>
          </a:p>
          <a:p>
            <a:pPr>
              <a:lnSpc>
                <a:spcPts val="1700"/>
              </a:lnSpc>
              <a:spcBef>
                <a:spcPts val="200"/>
              </a:spcBef>
              <a:spcAft>
                <a:spcPts val="200"/>
              </a:spcAft>
            </a:pPr>
            <a:r>
              <a:rPr lang="en-US" sz="1600" dirty="0"/>
              <a:t>Each node contains one comparable key</a:t>
            </a:r>
          </a:p>
          <a:p>
            <a:pPr lvl="1">
              <a:lnSpc>
                <a:spcPts val="1700"/>
              </a:lnSpc>
              <a:spcBef>
                <a:spcPts val="200"/>
              </a:spcBef>
              <a:spcAft>
                <a:spcPts val="200"/>
              </a:spcAft>
            </a:pPr>
            <a:r>
              <a:rPr lang="en-US" sz="1400" dirty="0"/>
              <a:t>(and optionally some associated data/value)</a:t>
            </a:r>
          </a:p>
          <a:p>
            <a:pPr>
              <a:lnSpc>
                <a:spcPts val="1700"/>
              </a:lnSpc>
              <a:spcBef>
                <a:spcPts val="200"/>
              </a:spcBef>
              <a:spcAft>
                <a:spcPts val="200"/>
              </a:spcAft>
            </a:pPr>
            <a:r>
              <a:rPr lang="en-US" sz="1600" dirty="0"/>
              <a:t>Each node’s key is greater than any key stored in its left subtree</a:t>
            </a:r>
          </a:p>
          <a:p>
            <a:pPr>
              <a:lnSpc>
                <a:spcPts val="1700"/>
              </a:lnSpc>
              <a:spcBef>
                <a:spcPts val="200"/>
              </a:spcBef>
              <a:spcAft>
                <a:spcPts val="200"/>
              </a:spcAft>
            </a:pPr>
            <a:r>
              <a:rPr lang="en-US" sz="1600" dirty="0"/>
              <a:t>Each node’s key is less than any key stored in its right subtree</a:t>
            </a:r>
          </a:p>
          <a:p>
            <a:pPr>
              <a:lnSpc>
                <a:spcPts val="1700"/>
              </a:lnSpc>
              <a:spcBef>
                <a:spcPts val="200"/>
              </a:spcBef>
              <a:spcAft>
                <a:spcPts val="200"/>
              </a:spcAft>
            </a:pPr>
            <a:endParaRPr lang="en-US" sz="1600" dirty="0"/>
          </a:p>
        </p:txBody>
      </p:sp>
      <p:sp>
        <p:nvSpPr>
          <p:cNvPr id="2" name="Oval 1">
            <a:extLst>
              <a:ext uri="{FF2B5EF4-FFF2-40B4-BE49-F238E27FC236}">
                <a16:creationId xmlns:a16="http://schemas.microsoft.com/office/drawing/2014/main" id="{91A6ACDB-70FB-F27E-72A2-F599876C9E3C}"/>
              </a:ext>
            </a:extLst>
          </p:cNvPr>
          <p:cNvSpPr>
            <a:spLocks noChangeAspect="1"/>
          </p:cNvSpPr>
          <p:nvPr/>
        </p:nvSpPr>
        <p:spPr>
          <a:xfrm>
            <a:off x="1798105" y="24134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A7E1F4F3-1990-E116-ECEF-D696BC82A2D1}"/>
              </a:ext>
            </a:extLst>
          </p:cNvPr>
          <p:cNvSpPr txBox="1"/>
          <p:nvPr/>
        </p:nvSpPr>
        <p:spPr>
          <a:xfrm>
            <a:off x="1805667" y="2429353"/>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8" name="Oval 7">
            <a:extLst>
              <a:ext uri="{FF2B5EF4-FFF2-40B4-BE49-F238E27FC236}">
                <a16:creationId xmlns:a16="http://schemas.microsoft.com/office/drawing/2014/main" id="{E4E291AB-94DB-6B4E-8932-781787E600A8}"/>
              </a:ext>
            </a:extLst>
          </p:cNvPr>
          <p:cNvSpPr>
            <a:spLocks noChangeAspect="1"/>
          </p:cNvSpPr>
          <p:nvPr/>
        </p:nvSpPr>
        <p:spPr>
          <a:xfrm>
            <a:off x="955011" y="28454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FFB273C4-AEA2-FDC8-A17D-DEF4F5339407}"/>
              </a:ext>
            </a:extLst>
          </p:cNvPr>
          <p:cNvSpPr txBox="1"/>
          <p:nvPr/>
        </p:nvSpPr>
        <p:spPr>
          <a:xfrm>
            <a:off x="955418" y="2853797"/>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0" name="Oval 9">
            <a:extLst>
              <a:ext uri="{FF2B5EF4-FFF2-40B4-BE49-F238E27FC236}">
                <a16:creationId xmlns:a16="http://schemas.microsoft.com/office/drawing/2014/main" id="{40E1E6F0-3C7A-1001-E1D3-E2D4806494DA}"/>
              </a:ext>
            </a:extLst>
          </p:cNvPr>
          <p:cNvSpPr>
            <a:spLocks noChangeAspect="1"/>
          </p:cNvSpPr>
          <p:nvPr/>
        </p:nvSpPr>
        <p:spPr>
          <a:xfrm>
            <a:off x="2632810" y="28454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781D0438-FB22-B7BB-A92B-589A319D81CA}"/>
              </a:ext>
            </a:extLst>
          </p:cNvPr>
          <p:cNvSpPr txBox="1"/>
          <p:nvPr/>
        </p:nvSpPr>
        <p:spPr>
          <a:xfrm>
            <a:off x="2641960" y="2858879"/>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3" name="Oval 12">
            <a:extLst>
              <a:ext uri="{FF2B5EF4-FFF2-40B4-BE49-F238E27FC236}">
                <a16:creationId xmlns:a16="http://schemas.microsoft.com/office/drawing/2014/main" id="{A464554D-2AEB-F984-C5AA-624269592727}"/>
              </a:ext>
            </a:extLst>
          </p:cNvPr>
          <p:cNvSpPr>
            <a:spLocks noChangeAspect="1"/>
          </p:cNvSpPr>
          <p:nvPr/>
        </p:nvSpPr>
        <p:spPr>
          <a:xfrm>
            <a:off x="518440" y="357056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59E7E2E2-0BC7-70EA-41A0-D8193951D586}"/>
              </a:ext>
            </a:extLst>
          </p:cNvPr>
          <p:cNvSpPr txBox="1"/>
          <p:nvPr/>
        </p:nvSpPr>
        <p:spPr>
          <a:xfrm>
            <a:off x="517689" y="3578119"/>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9" name="Oval 18">
            <a:extLst>
              <a:ext uri="{FF2B5EF4-FFF2-40B4-BE49-F238E27FC236}">
                <a16:creationId xmlns:a16="http://schemas.microsoft.com/office/drawing/2014/main" id="{F5212B58-F8B0-EE07-A7E1-FF47D970BA5B}"/>
              </a:ext>
            </a:extLst>
          </p:cNvPr>
          <p:cNvSpPr>
            <a:spLocks noChangeAspect="1"/>
          </p:cNvSpPr>
          <p:nvPr/>
        </p:nvSpPr>
        <p:spPr>
          <a:xfrm>
            <a:off x="2237796" y="357056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7AC05D0A-0377-5457-591F-7C9CE610F4DB}"/>
              </a:ext>
            </a:extLst>
          </p:cNvPr>
          <p:cNvSpPr txBox="1"/>
          <p:nvPr/>
        </p:nvSpPr>
        <p:spPr>
          <a:xfrm>
            <a:off x="2240888" y="3584527"/>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1" name="Oval 20">
            <a:extLst>
              <a:ext uri="{FF2B5EF4-FFF2-40B4-BE49-F238E27FC236}">
                <a16:creationId xmlns:a16="http://schemas.microsoft.com/office/drawing/2014/main" id="{98E8C40D-B0A7-5C14-1D7A-FFE4115C4ACC}"/>
              </a:ext>
            </a:extLst>
          </p:cNvPr>
          <p:cNvSpPr>
            <a:spLocks noChangeAspect="1"/>
          </p:cNvSpPr>
          <p:nvPr/>
        </p:nvSpPr>
        <p:spPr>
          <a:xfrm>
            <a:off x="2997000" y="357056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5CFA5951-C6EB-732D-8508-3B28301BAEB9}"/>
              </a:ext>
            </a:extLst>
          </p:cNvPr>
          <p:cNvSpPr txBox="1"/>
          <p:nvPr/>
        </p:nvSpPr>
        <p:spPr>
          <a:xfrm>
            <a:off x="3004638" y="3586508"/>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3" name="Oval 22">
            <a:extLst>
              <a:ext uri="{FF2B5EF4-FFF2-40B4-BE49-F238E27FC236}">
                <a16:creationId xmlns:a16="http://schemas.microsoft.com/office/drawing/2014/main" id="{0EB6E5FE-7E70-8B9B-C8A8-F556C013CEB0}"/>
              </a:ext>
            </a:extLst>
          </p:cNvPr>
          <p:cNvSpPr>
            <a:spLocks noChangeAspect="1"/>
          </p:cNvSpPr>
          <p:nvPr/>
        </p:nvSpPr>
        <p:spPr>
          <a:xfrm>
            <a:off x="119212" y="431054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1597A25C-B299-5FB4-DF4B-D75DC5426D5D}"/>
              </a:ext>
            </a:extLst>
          </p:cNvPr>
          <p:cNvSpPr txBox="1"/>
          <p:nvPr/>
        </p:nvSpPr>
        <p:spPr>
          <a:xfrm>
            <a:off x="187181" y="4326486"/>
            <a:ext cx="31451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25" name="Oval 24">
            <a:extLst>
              <a:ext uri="{FF2B5EF4-FFF2-40B4-BE49-F238E27FC236}">
                <a16:creationId xmlns:a16="http://schemas.microsoft.com/office/drawing/2014/main" id="{333D7328-BA2B-CDDA-98FB-ADA5CB5E380E}"/>
              </a:ext>
            </a:extLst>
          </p:cNvPr>
          <p:cNvSpPr>
            <a:spLocks noChangeAspect="1"/>
          </p:cNvSpPr>
          <p:nvPr/>
        </p:nvSpPr>
        <p:spPr>
          <a:xfrm>
            <a:off x="878416" y="431054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F73048C8-5A3E-51A4-EEA4-AEE61FC80587}"/>
              </a:ext>
            </a:extLst>
          </p:cNvPr>
          <p:cNvSpPr txBox="1"/>
          <p:nvPr/>
        </p:nvSpPr>
        <p:spPr>
          <a:xfrm>
            <a:off x="884371" y="4311277"/>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27" name="Oval 26">
            <a:extLst>
              <a:ext uri="{FF2B5EF4-FFF2-40B4-BE49-F238E27FC236}">
                <a16:creationId xmlns:a16="http://schemas.microsoft.com/office/drawing/2014/main" id="{4DD7B4E3-A217-8B5A-D25A-3201F9EF7307}"/>
              </a:ext>
            </a:extLst>
          </p:cNvPr>
          <p:cNvSpPr>
            <a:spLocks noChangeAspect="1"/>
          </p:cNvSpPr>
          <p:nvPr/>
        </p:nvSpPr>
        <p:spPr>
          <a:xfrm>
            <a:off x="2476502" y="430298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B0CD6155-B2F1-8D22-D349-D1D1744491F7}"/>
              </a:ext>
            </a:extLst>
          </p:cNvPr>
          <p:cNvSpPr txBox="1"/>
          <p:nvPr/>
        </p:nvSpPr>
        <p:spPr>
          <a:xfrm>
            <a:off x="2473781" y="4302418"/>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9" name="Straight Connector 28">
            <a:extLst>
              <a:ext uri="{FF2B5EF4-FFF2-40B4-BE49-F238E27FC236}">
                <a16:creationId xmlns:a16="http://schemas.microsoft.com/office/drawing/2014/main" id="{FD8591C8-EF7E-6F40-D4E9-072FC54EC1F2}"/>
              </a:ext>
            </a:extLst>
          </p:cNvPr>
          <p:cNvCxnSpPr>
            <a:cxnSpLocks/>
            <a:stCxn id="2" idx="3"/>
            <a:endCxn id="8" idx="7"/>
          </p:cNvCxnSpPr>
          <p:nvPr/>
        </p:nvCxnSpPr>
        <p:spPr>
          <a:xfrm flipH="1">
            <a:off x="1323746" y="2782143"/>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E0B81A-EF1F-9C22-2412-010A1F635046}"/>
              </a:ext>
            </a:extLst>
          </p:cNvPr>
          <p:cNvCxnSpPr>
            <a:cxnSpLocks/>
            <a:stCxn id="2" idx="5"/>
            <a:endCxn id="10" idx="1"/>
          </p:cNvCxnSpPr>
          <p:nvPr/>
        </p:nvCxnSpPr>
        <p:spPr>
          <a:xfrm>
            <a:off x="2166840" y="2782143"/>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D3DEED-C787-ACE0-88AE-EE1C9023F381}"/>
              </a:ext>
            </a:extLst>
          </p:cNvPr>
          <p:cNvCxnSpPr>
            <a:cxnSpLocks/>
            <a:stCxn id="8" idx="4"/>
            <a:endCxn id="13" idx="0"/>
          </p:cNvCxnSpPr>
          <p:nvPr/>
        </p:nvCxnSpPr>
        <p:spPr>
          <a:xfrm flipH="1">
            <a:off x="734440" y="3277408"/>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C7632B9-1458-EE1B-B843-80BF71E6CD60}"/>
              </a:ext>
            </a:extLst>
          </p:cNvPr>
          <p:cNvCxnSpPr>
            <a:cxnSpLocks/>
            <a:stCxn id="10" idx="4"/>
            <a:endCxn id="19" idx="0"/>
          </p:cNvCxnSpPr>
          <p:nvPr/>
        </p:nvCxnSpPr>
        <p:spPr>
          <a:xfrm flipH="1">
            <a:off x="2453796" y="3277408"/>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FCEEFD-BD63-2B9F-A323-AB30D769797F}"/>
              </a:ext>
            </a:extLst>
          </p:cNvPr>
          <p:cNvCxnSpPr>
            <a:cxnSpLocks/>
            <a:stCxn id="10" idx="4"/>
            <a:endCxn id="21" idx="0"/>
          </p:cNvCxnSpPr>
          <p:nvPr/>
        </p:nvCxnSpPr>
        <p:spPr>
          <a:xfrm>
            <a:off x="2848810" y="3277408"/>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5F801A-9497-1D1F-0854-11F9246AECAD}"/>
              </a:ext>
            </a:extLst>
          </p:cNvPr>
          <p:cNvCxnSpPr>
            <a:cxnSpLocks/>
            <a:endCxn id="23" idx="0"/>
          </p:cNvCxnSpPr>
          <p:nvPr/>
        </p:nvCxnSpPr>
        <p:spPr>
          <a:xfrm flipH="1">
            <a:off x="335212" y="4010119"/>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6A94E4-F722-BAF9-F4E8-380C3D3F2559}"/>
              </a:ext>
            </a:extLst>
          </p:cNvPr>
          <p:cNvCxnSpPr>
            <a:cxnSpLocks/>
            <a:endCxn id="25" idx="0"/>
          </p:cNvCxnSpPr>
          <p:nvPr/>
        </p:nvCxnSpPr>
        <p:spPr>
          <a:xfrm>
            <a:off x="724237" y="4010119"/>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6A8F969-046D-C952-9535-BC2D42130E6E}"/>
              </a:ext>
            </a:extLst>
          </p:cNvPr>
          <p:cNvCxnSpPr>
            <a:cxnSpLocks/>
            <a:stCxn id="19" idx="4"/>
            <a:endCxn id="27" idx="0"/>
          </p:cNvCxnSpPr>
          <p:nvPr/>
        </p:nvCxnSpPr>
        <p:spPr>
          <a:xfrm>
            <a:off x="2453796" y="4002563"/>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2610CE39-617A-D337-E9DD-7478B5CC9669}"/>
              </a:ext>
            </a:extLst>
          </p:cNvPr>
          <p:cNvSpPr>
            <a:spLocks noChangeAspect="1"/>
          </p:cNvSpPr>
          <p:nvPr/>
        </p:nvSpPr>
        <p:spPr>
          <a:xfrm>
            <a:off x="4576036" y="243182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TextBox 40">
            <a:extLst>
              <a:ext uri="{FF2B5EF4-FFF2-40B4-BE49-F238E27FC236}">
                <a16:creationId xmlns:a16="http://schemas.microsoft.com/office/drawing/2014/main" id="{ED0DC50C-ACB4-AA86-37A8-97A1FFDEE23A}"/>
              </a:ext>
            </a:extLst>
          </p:cNvPr>
          <p:cNvSpPr txBox="1"/>
          <p:nvPr/>
        </p:nvSpPr>
        <p:spPr>
          <a:xfrm>
            <a:off x="4583598" y="244777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44" name="Oval 43">
            <a:extLst>
              <a:ext uri="{FF2B5EF4-FFF2-40B4-BE49-F238E27FC236}">
                <a16:creationId xmlns:a16="http://schemas.microsoft.com/office/drawing/2014/main" id="{291DC513-030D-248E-E50A-CAEF416B899C}"/>
              </a:ext>
            </a:extLst>
          </p:cNvPr>
          <p:cNvSpPr>
            <a:spLocks noChangeAspect="1"/>
          </p:cNvSpPr>
          <p:nvPr/>
        </p:nvSpPr>
        <p:spPr>
          <a:xfrm>
            <a:off x="5111036" y="308230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C20933BA-513A-59EC-D25F-1830B3BA6540}"/>
              </a:ext>
            </a:extLst>
          </p:cNvPr>
          <p:cNvSpPr txBox="1"/>
          <p:nvPr/>
        </p:nvSpPr>
        <p:spPr>
          <a:xfrm>
            <a:off x="5120186" y="309577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46" name="Oval 45">
            <a:extLst>
              <a:ext uri="{FF2B5EF4-FFF2-40B4-BE49-F238E27FC236}">
                <a16:creationId xmlns:a16="http://schemas.microsoft.com/office/drawing/2014/main" id="{341B8BDF-8A56-E0E2-F587-D71A4882F0ED}"/>
              </a:ext>
            </a:extLst>
          </p:cNvPr>
          <p:cNvSpPr>
            <a:spLocks noChangeAspect="1"/>
          </p:cNvSpPr>
          <p:nvPr/>
        </p:nvSpPr>
        <p:spPr>
          <a:xfrm>
            <a:off x="3994853" y="310023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5EDA9574-68EE-DC0A-738C-CEC96043F4A9}"/>
              </a:ext>
            </a:extLst>
          </p:cNvPr>
          <p:cNvSpPr txBox="1"/>
          <p:nvPr/>
        </p:nvSpPr>
        <p:spPr>
          <a:xfrm>
            <a:off x="3994102" y="3107789"/>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48" name="Oval 47">
            <a:extLst>
              <a:ext uri="{FF2B5EF4-FFF2-40B4-BE49-F238E27FC236}">
                <a16:creationId xmlns:a16="http://schemas.microsoft.com/office/drawing/2014/main" id="{A32D6D61-123C-7C26-2357-537F02897FC5}"/>
              </a:ext>
            </a:extLst>
          </p:cNvPr>
          <p:cNvSpPr>
            <a:spLocks noChangeAspect="1"/>
          </p:cNvSpPr>
          <p:nvPr/>
        </p:nvSpPr>
        <p:spPr>
          <a:xfrm>
            <a:off x="4724335" y="380745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14758DC3-358D-2D71-C974-5632A2D91948}"/>
              </a:ext>
            </a:extLst>
          </p:cNvPr>
          <p:cNvSpPr txBox="1"/>
          <p:nvPr/>
        </p:nvSpPr>
        <p:spPr>
          <a:xfrm>
            <a:off x="4727427" y="3821420"/>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50" name="Oval 49">
            <a:extLst>
              <a:ext uri="{FF2B5EF4-FFF2-40B4-BE49-F238E27FC236}">
                <a16:creationId xmlns:a16="http://schemas.microsoft.com/office/drawing/2014/main" id="{83B4D769-A8F8-5E4F-947D-E5E60CD9FCCC}"/>
              </a:ext>
            </a:extLst>
          </p:cNvPr>
          <p:cNvSpPr>
            <a:spLocks noChangeAspect="1"/>
          </p:cNvSpPr>
          <p:nvPr/>
        </p:nvSpPr>
        <p:spPr>
          <a:xfrm>
            <a:off x="5483539" y="380745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TextBox 50">
            <a:extLst>
              <a:ext uri="{FF2B5EF4-FFF2-40B4-BE49-F238E27FC236}">
                <a16:creationId xmlns:a16="http://schemas.microsoft.com/office/drawing/2014/main" id="{F8574968-CE0C-75B5-3D7A-97F727F289F0}"/>
              </a:ext>
            </a:extLst>
          </p:cNvPr>
          <p:cNvSpPr txBox="1"/>
          <p:nvPr/>
        </p:nvSpPr>
        <p:spPr>
          <a:xfrm>
            <a:off x="5491177" y="3823401"/>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52" name="Oval 51">
            <a:extLst>
              <a:ext uri="{FF2B5EF4-FFF2-40B4-BE49-F238E27FC236}">
                <a16:creationId xmlns:a16="http://schemas.microsoft.com/office/drawing/2014/main" id="{43617F4B-26A0-F97D-CA7E-6BE69904CD7F}"/>
              </a:ext>
            </a:extLst>
          </p:cNvPr>
          <p:cNvSpPr>
            <a:spLocks noChangeAspect="1"/>
          </p:cNvSpPr>
          <p:nvPr/>
        </p:nvSpPr>
        <p:spPr>
          <a:xfrm>
            <a:off x="3662129" y="384021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33D5281B-F0AA-9EB6-B72A-47B2B673CFEB}"/>
              </a:ext>
            </a:extLst>
          </p:cNvPr>
          <p:cNvSpPr txBox="1"/>
          <p:nvPr/>
        </p:nvSpPr>
        <p:spPr>
          <a:xfrm>
            <a:off x="3730098" y="3856156"/>
            <a:ext cx="31451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54" name="Oval 53">
            <a:extLst>
              <a:ext uri="{FF2B5EF4-FFF2-40B4-BE49-F238E27FC236}">
                <a16:creationId xmlns:a16="http://schemas.microsoft.com/office/drawing/2014/main" id="{1D3BC923-4424-6848-92FE-EE04C75A2D62}"/>
              </a:ext>
            </a:extLst>
          </p:cNvPr>
          <p:cNvSpPr>
            <a:spLocks noChangeAspect="1"/>
          </p:cNvSpPr>
          <p:nvPr/>
        </p:nvSpPr>
        <p:spPr>
          <a:xfrm>
            <a:off x="4221822" y="384021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F754B539-14FD-6988-19B0-C99C705BE284}"/>
              </a:ext>
            </a:extLst>
          </p:cNvPr>
          <p:cNvSpPr txBox="1"/>
          <p:nvPr/>
        </p:nvSpPr>
        <p:spPr>
          <a:xfrm>
            <a:off x="4227777" y="3840947"/>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56" name="Oval 55">
            <a:extLst>
              <a:ext uri="{FF2B5EF4-FFF2-40B4-BE49-F238E27FC236}">
                <a16:creationId xmlns:a16="http://schemas.microsoft.com/office/drawing/2014/main" id="{DE033710-7E8F-27C6-FB87-6D25801D24E9}"/>
              </a:ext>
            </a:extLst>
          </p:cNvPr>
          <p:cNvSpPr>
            <a:spLocks noChangeAspect="1"/>
          </p:cNvSpPr>
          <p:nvPr/>
        </p:nvSpPr>
        <p:spPr>
          <a:xfrm>
            <a:off x="4963041" y="453987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TextBox 56">
            <a:extLst>
              <a:ext uri="{FF2B5EF4-FFF2-40B4-BE49-F238E27FC236}">
                <a16:creationId xmlns:a16="http://schemas.microsoft.com/office/drawing/2014/main" id="{D3EE7EBB-0579-CD27-4431-1BE293F947EF}"/>
              </a:ext>
            </a:extLst>
          </p:cNvPr>
          <p:cNvSpPr txBox="1"/>
          <p:nvPr/>
        </p:nvSpPr>
        <p:spPr>
          <a:xfrm>
            <a:off x="4960320" y="4539311"/>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59" name="Straight Connector 58">
            <a:extLst>
              <a:ext uri="{FF2B5EF4-FFF2-40B4-BE49-F238E27FC236}">
                <a16:creationId xmlns:a16="http://schemas.microsoft.com/office/drawing/2014/main" id="{7943DAB1-1990-EC49-C1E8-90AEC9252116}"/>
              </a:ext>
            </a:extLst>
          </p:cNvPr>
          <p:cNvCxnSpPr>
            <a:cxnSpLocks/>
            <a:stCxn id="40" idx="5"/>
          </p:cNvCxnSpPr>
          <p:nvPr/>
        </p:nvCxnSpPr>
        <p:spPr>
          <a:xfrm>
            <a:off x="4944771" y="2800562"/>
            <a:ext cx="386998" cy="282073"/>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9F394A8-C338-417C-E5A0-BFD1A4C62C85}"/>
              </a:ext>
            </a:extLst>
          </p:cNvPr>
          <p:cNvCxnSpPr>
            <a:cxnSpLocks/>
          </p:cNvCxnSpPr>
          <p:nvPr/>
        </p:nvCxnSpPr>
        <p:spPr>
          <a:xfrm flipH="1">
            <a:off x="4233288" y="2795680"/>
            <a:ext cx="389082" cy="30009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1E5075B-BA0D-26B6-EDE7-46F629C57C0E}"/>
              </a:ext>
            </a:extLst>
          </p:cNvPr>
          <p:cNvCxnSpPr>
            <a:cxnSpLocks/>
            <a:endCxn id="48" idx="0"/>
          </p:cNvCxnSpPr>
          <p:nvPr/>
        </p:nvCxnSpPr>
        <p:spPr>
          <a:xfrm flipH="1">
            <a:off x="4940335" y="3514301"/>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9160EB2-0ED5-8862-3D1B-B1DA6FEBEE1D}"/>
              </a:ext>
            </a:extLst>
          </p:cNvPr>
          <p:cNvCxnSpPr>
            <a:cxnSpLocks/>
            <a:endCxn id="50" idx="0"/>
          </p:cNvCxnSpPr>
          <p:nvPr/>
        </p:nvCxnSpPr>
        <p:spPr>
          <a:xfrm>
            <a:off x="5335349" y="3514301"/>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1BDB7B7-344C-39AC-46EC-4261EA317817}"/>
              </a:ext>
            </a:extLst>
          </p:cNvPr>
          <p:cNvCxnSpPr>
            <a:cxnSpLocks/>
            <a:stCxn id="46" idx="4"/>
            <a:endCxn id="52" idx="0"/>
          </p:cNvCxnSpPr>
          <p:nvPr/>
        </p:nvCxnSpPr>
        <p:spPr>
          <a:xfrm flipH="1">
            <a:off x="3878129" y="3532233"/>
            <a:ext cx="332724" cy="30797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0989C69-92A8-7B2B-0749-8A9D234FE48C}"/>
              </a:ext>
            </a:extLst>
          </p:cNvPr>
          <p:cNvCxnSpPr>
            <a:cxnSpLocks/>
            <a:stCxn id="46" idx="4"/>
            <a:endCxn id="54" idx="0"/>
          </p:cNvCxnSpPr>
          <p:nvPr/>
        </p:nvCxnSpPr>
        <p:spPr>
          <a:xfrm>
            <a:off x="4210853" y="3532233"/>
            <a:ext cx="226969" cy="30797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7824105-EC0E-0DCB-4A63-608F23B2B93A}"/>
              </a:ext>
            </a:extLst>
          </p:cNvPr>
          <p:cNvCxnSpPr>
            <a:cxnSpLocks/>
            <a:endCxn id="56" idx="0"/>
          </p:cNvCxnSpPr>
          <p:nvPr/>
        </p:nvCxnSpPr>
        <p:spPr>
          <a:xfrm flipH="1">
            <a:off x="5179041" y="4176191"/>
            <a:ext cx="393810" cy="36368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7BCFDE77-651C-05C7-9047-44E1EDF270F6}"/>
              </a:ext>
            </a:extLst>
          </p:cNvPr>
          <p:cNvSpPr>
            <a:spLocks noChangeAspect="1"/>
          </p:cNvSpPr>
          <p:nvPr/>
        </p:nvSpPr>
        <p:spPr>
          <a:xfrm>
            <a:off x="6033161" y="45596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F3E98EEB-410F-F5A7-434D-D91098CD769C}"/>
              </a:ext>
            </a:extLst>
          </p:cNvPr>
          <p:cNvSpPr txBox="1"/>
          <p:nvPr/>
        </p:nvSpPr>
        <p:spPr>
          <a:xfrm>
            <a:off x="6038753" y="455911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cxnSp>
        <p:nvCxnSpPr>
          <p:cNvPr id="71" name="Straight Connector 70">
            <a:extLst>
              <a:ext uri="{FF2B5EF4-FFF2-40B4-BE49-F238E27FC236}">
                <a16:creationId xmlns:a16="http://schemas.microsoft.com/office/drawing/2014/main" id="{194B9B30-E516-6B72-404E-E866039ABBF9}"/>
              </a:ext>
            </a:extLst>
          </p:cNvPr>
          <p:cNvCxnSpPr>
            <a:cxnSpLocks/>
            <a:endCxn id="69" idx="0"/>
          </p:cNvCxnSpPr>
          <p:nvPr/>
        </p:nvCxnSpPr>
        <p:spPr>
          <a:xfrm>
            <a:off x="5862261" y="4165943"/>
            <a:ext cx="386900" cy="3937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5" name="Slide Number Placeholder 3">
            <a:extLst>
              <a:ext uri="{FF2B5EF4-FFF2-40B4-BE49-F238E27FC236}">
                <a16:creationId xmlns:a16="http://schemas.microsoft.com/office/drawing/2014/main" id="{D113E920-F7E6-F49E-B3B7-B77B09DEA66A}"/>
              </a:ext>
            </a:extLst>
          </p:cNvPr>
          <p:cNvSpPr>
            <a:spLocks noGrp="1"/>
          </p:cNvSpPr>
          <p:nvPr>
            <p:ph type="sldNum" sz="quarter" idx="12"/>
          </p:nvPr>
        </p:nvSpPr>
        <p:spPr>
          <a:xfrm>
            <a:off x="6034168" y="4787564"/>
            <a:ext cx="335719" cy="273844"/>
          </a:xfrm>
        </p:spPr>
        <p:txBody>
          <a:bodyPr/>
          <a:lstStyle/>
          <a:p>
            <a:fld id="{683B8651-0143-4140-839E-3D36292080E8}" type="slidenum">
              <a:rPr lang="en-US" smtClean="0"/>
              <a:t>41</a:t>
            </a:fld>
            <a:endParaRPr lang="en-US" dirty="0"/>
          </a:p>
        </p:txBody>
      </p:sp>
    </p:spTree>
    <p:extLst>
      <p:ext uri="{BB962C8B-B14F-4D97-AF65-F5344CB8AC3E}">
        <p14:creationId xmlns:p14="http://schemas.microsoft.com/office/powerpoint/2010/main" val="1371092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Searching in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1" y="1073342"/>
            <a:ext cx="6743175" cy="371422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Start at the root</a:t>
            </a:r>
          </a:p>
          <a:p>
            <a:pPr>
              <a:lnSpc>
                <a:spcPts val="1700"/>
              </a:lnSpc>
              <a:spcBef>
                <a:spcPts val="200"/>
              </a:spcBef>
              <a:spcAft>
                <a:spcPts val="200"/>
              </a:spcAft>
            </a:pPr>
            <a:r>
              <a:rPr lang="en-US" sz="1400" dirty="0"/>
              <a:t>If query is equal to the root, return the position</a:t>
            </a:r>
          </a:p>
          <a:p>
            <a:pPr>
              <a:lnSpc>
                <a:spcPts val="1700"/>
              </a:lnSpc>
              <a:spcBef>
                <a:spcPts val="200"/>
              </a:spcBef>
              <a:spcAft>
                <a:spcPts val="200"/>
              </a:spcAft>
            </a:pPr>
            <a:r>
              <a:rPr lang="en-US" sz="1400" dirty="0"/>
              <a:t>If query is less than the root, go to the left subtree and continue the search</a:t>
            </a:r>
          </a:p>
          <a:p>
            <a:pPr>
              <a:lnSpc>
                <a:spcPts val="1700"/>
              </a:lnSpc>
              <a:spcBef>
                <a:spcPts val="200"/>
              </a:spcBef>
              <a:spcAft>
                <a:spcPts val="200"/>
              </a:spcAft>
            </a:pPr>
            <a:r>
              <a:rPr lang="en-US" sz="1400" dirty="0"/>
              <a:t>If query is more than the root, go to the right subtree and continue the search</a:t>
            </a:r>
          </a:p>
        </p:txBody>
      </p:sp>
      <p:sp>
        <p:nvSpPr>
          <p:cNvPr id="2" name="Oval 1">
            <a:extLst>
              <a:ext uri="{FF2B5EF4-FFF2-40B4-BE49-F238E27FC236}">
                <a16:creationId xmlns:a16="http://schemas.microsoft.com/office/drawing/2014/main" id="{91A6ACDB-70FB-F27E-72A2-F599876C9E3C}"/>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A7E1F4F3-1990-E116-ECEF-D696BC82A2D1}"/>
              </a:ext>
            </a:extLst>
          </p:cNvPr>
          <p:cNvSpPr txBox="1"/>
          <p:nvPr/>
        </p:nvSpPr>
        <p:spPr>
          <a:xfrm>
            <a:off x="1805667" y="2329598"/>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8" name="Oval 7">
            <a:extLst>
              <a:ext uri="{FF2B5EF4-FFF2-40B4-BE49-F238E27FC236}">
                <a16:creationId xmlns:a16="http://schemas.microsoft.com/office/drawing/2014/main" id="{E4E291AB-94DB-6B4E-8932-781787E600A8}"/>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FFB273C4-AEA2-FDC8-A17D-DEF4F5339407}"/>
              </a:ext>
            </a:extLst>
          </p:cNvPr>
          <p:cNvSpPr txBox="1"/>
          <p:nvPr/>
        </p:nvSpPr>
        <p:spPr>
          <a:xfrm>
            <a:off x="955418" y="275404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0" name="Oval 9">
            <a:extLst>
              <a:ext uri="{FF2B5EF4-FFF2-40B4-BE49-F238E27FC236}">
                <a16:creationId xmlns:a16="http://schemas.microsoft.com/office/drawing/2014/main" id="{40E1E6F0-3C7A-1001-E1D3-E2D4806494DA}"/>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781D0438-FB22-B7BB-A92B-589A319D81CA}"/>
              </a:ext>
            </a:extLst>
          </p:cNvPr>
          <p:cNvSpPr txBox="1"/>
          <p:nvPr/>
        </p:nvSpPr>
        <p:spPr>
          <a:xfrm>
            <a:off x="2641960" y="2759124"/>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3" name="Oval 12">
            <a:extLst>
              <a:ext uri="{FF2B5EF4-FFF2-40B4-BE49-F238E27FC236}">
                <a16:creationId xmlns:a16="http://schemas.microsoft.com/office/drawing/2014/main" id="{A464554D-2AEB-F984-C5AA-624269592727}"/>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59E7E2E2-0BC7-70EA-41A0-D8193951D586}"/>
              </a:ext>
            </a:extLst>
          </p:cNvPr>
          <p:cNvSpPr txBox="1"/>
          <p:nvPr/>
        </p:nvSpPr>
        <p:spPr>
          <a:xfrm>
            <a:off x="517689" y="3478364"/>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9" name="Oval 18">
            <a:extLst>
              <a:ext uri="{FF2B5EF4-FFF2-40B4-BE49-F238E27FC236}">
                <a16:creationId xmlns:a16="http://schemas.microsoft.com/office/drawing/2014/main" id="{F5212B58-F8B0-EE07-A7E1-FF47D970BA5B}"/>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7AC05D0A-0377-5457-591F-7C9CE610F4DB}"/>
              </a:ext>
            </a:extLst>
          </p:cNvPr>
          <p:cNvSpPr txBox="1"/>
          <p:nvPr/>
        </p:nvSpPr>
        <p:spPr>
          <a:xfrm>
            <a:off x="2240888" y="348477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1" name="Oval 20">
            <a:extLst>
              <a:ext uri="{FF2B5EF4-FFF2-40B4-BE49-F238E27FC236}">
                <a16:creationId xmlns:a16="http://schemas.microsoft.com/office/drawing/2014/main" id="{98E8C40D-B0A7-5C14-1D7A-FFE4115C4ACC}"/>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5CFA5951-C6EB-732D-8508-3B28301BAEB9}"/>
              </a:ext>
            </a:extLst>
          </p:cNvPr>
          <p:cNvSpPr txBox="1"/>
          <p:nvPr/>
        </p:nvSpPr>
        <p:spPr>
          <a:xfrm>
            <a:off x="3004638" y="3486753"/>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3" name="Oval 22">
            <a:extLst>
              <a:ext uri="{FF2B5EF4-FFF2-40B4-BE49-F238E27FC236}">
                <a16:creationId xmlns:a16="http://schemas.microsoft.com/office/drawing/2014/main" id="{0EB6E5FE-7E70-8B9B-C8A8-F556C013CEB0}"/>
              </a:ext>
            </a:extLst>
          </p:cNvPr>
          <p:cNvSpPr>
            <a:spLocks noChangeAspect="1"/>
          </p:cNvSpPr>
          <p:nvPr/>
        </p:nvSpPr>
        <p:spPr>
          <a:xfrm>
            <a:off x="119212"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1597A25C-B299-5FB4-DF4B-D75DC5426D5D}"/>
              </a:ext>
            </a:extLst>
          </p:cNvPr>
          <p:cNvSpPr txBox="1"/>
          <p:nvPr/>
        </p:nvSpPr>
        <p:spPr>
          <a:xfrm>
            <a:off x="187181" y="4226731"/>
            <a:ext cx="31451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25" name="Oval 24">
            <a:extLst>
              <a:ext uri="{FF2B5EF4-FFF2-40B4-BE49-F238E27FC236}">
                <a16:creationId xmlns:a16="http://schemas.microsoft.com/office/drawing/2014/main" id="{333D7328-BA2B-CDDA-98FB-ADA5CB5E380E}"/>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F73048C8-5A3E-51A4-EEA4-AEE61FC80587}"/>
              </a:ext>
            </a:extLst>
          </p:cNvPr>
          <p:cNvSpPr txBox="1"/>
          <p:nvPr/>
        </p:nvSpPr>
        <p:spPr>
          <a:xfrm>
            <a:off x="884371" y="421152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27" name="Oval 26">
            <a:extLst>
              <a:ext uri="{FF2B5EF4-FFF2-40B4-BE49-F238E27FC236}">
                <a16:creationId xmlns:a16="http://schemas.microsoft.com/office/drawing/2014/main" id="{4DD7B4E3-A217-8B5A-D25A-3201F9EF7307}"/>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B0CD6155-B2F1-8D22-D349-D1D1744491F7}"/>
              </a:ext>
            </a:extLst>
          </p:cNvPr>
          <p:cNvSpPr txBox="1"/>
          <p:nvPr/>
        </p:nvSpPr>
        <p:spPr>
          <a:xfrm>
            <a:off x="2473781" y="4202663"/>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9" name="Straight Connector 28">
            <a:extLst>
              <a:ext uri="{FF2B5EF4-FFF2-40B4-BE49-F238E27FC236}">
                <a16:creationId xmlns:a16="http://schemas.microsoft.com/office/drawing/2014/main" id="{FD8591C8-EF7E-6F40-D4E9-072FC54EC1F2}"/>
              </a:ext>
            </a:extLst>
          </p:cNvPr>
          <p:cNvCxnSpPr>
            <a:cxnSpLocks/>
            <a:stCxn id="2" idx="3"/>
            <a:endCxn id="8"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E0B81A-EF1F-9C22-2412-010A1F635046}"/>
              </a:ext>
            </a:extLst>
          </p:cNvPr>
          <p:cNvCxnSpPr>
            <a:cxnSpLocks/>
            <a:stCxn id="2" idx="5"/>
            <a:endCxn id="10"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D3DEED-C787-ACE0-88AE-EE1C9023F381}"/>
              </a:ext>
            </a:extLst>
          </p:cNvPr>
          <p:cNvCxnSpPr>
            <a:cxnSpLocks/>
            <a:stCxn id="8" idx="4"/>
            <a:endCxn id="1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C7632B9-1458-EE1B-B843-80BF71E6CD60}"/>
              </a:ext>
            </a:extLst>
          </p:cNvPr>
          <p:cNvCxnSpPr>
            <a:cxnSpLocks/>
            <a:stCxn id="10" idx="4"/>
            <a:endCxn id="19"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FCEEFD-BD63-2B9F-A323-AB30D769797F}"/>
              </a:ext>
            </a:extLst>
          </p:cNvPr>
          <p:cNvCxnSpPr>
            <a:cxnSpLocks/>
            <a:stCxn id="10" idx="4"/>
            <a:endCxn id="21"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5F801A-9497-1D1F-0854-11F9246AECAD}"/>
              </a:ext>
            </a:extLst>
          </p:cNvPr>
          <p:cNvCxnSpPr>
            <a:cxnSpLocks/>
            <a:endCxn id="23" idx="0"/>
          </p:cNvCxnSpPr>
          <p:nvPr/>
        </p:nvCxnSpPr>
        <p:spPr>
          <a:xfrm flipH="1">
            <a:off x="335212" y="3910364"/>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6A94E4-F722-BAF9-F4E8-380C3D3F2559}"/>
              </a:ext>
            </a:extLst>
          </p:cNvPr>
          <p:cNvCxnSpPr>
            <a:cxnSpLocks/>
            <a:endCxn id="25"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6A8F969-046D-C952-9535-BC2D42130E6E}"/>
              </a:ext>
            </a:extLst>
          </p:cNvPr>
          <p:cNvCxnSpPr>
            <a:cxnSpLocks/>
            <a:stCxn id="19" idx="4"/>
            <a:endCxn id="27"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2E792965-FB90-DADF-1CF5-AE5896AA10E8}"/>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42</a:t>
            </a:fld>
            <a:endParaRPr lang="en-US" dirty="0"/>
          </a:p>
        </p:txBody>
      </p:sp>
    </p:spTree>
    <p:extLst>
      <p:ext uri="{BB962C8B-B14F-4D97-AF65-F5344CB8AC3E}">
        <p14:creationId xmlns:p14="http://schemas.microsoft.com/office/powerpoint/2010/main" val="995034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Implementing Search in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4" name="Content Placeholder 2">
            <a:extLst>
              <a:ext uri="{FF2B5EF4-FFF2-40B4-BE49-F238E27FC236}">
                <a16:creationId xmlns:a16="http://schemas.microsoft.com/office/drawing/2014/main" id="{3E989306-42B5-E3C6-1E40-9989925399D2}"/>
              </a:ext>
            </a:extLst>
          </p:cNvPr>
          <p:cNvSpPr txBox="1">
            <a:spLocks/>
          </p:cNvSpPr>
          <p:nvPr/>
        </p:nvSpPr>
        <p:spPr>
          <a:xfrm>
            <a:off x="26741" y="1140237"/>
            <a:ext cx="6743175" cy="2558927"/>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struct </a:t>
            </a:r>
            <a:r>
              <a:rPr lang="en-US" sz="1200" dirty="0">
                <a:solidFill>
                  <a:schemeClr val="bg1"/>
                </a:solidFill>
                <a:latin typeface="Courier" pitchFamily="2" charset="0"/>
              </a:rPr>
              <a:t>node*</a:t>
            </a:r>
            <a:r>
              <a:rPr lang="en-US" sz="1200" dirty="0">
                <a:solidFill>
                  <a:srgbClr val="FF2600"/>
                </a:solidFill>
                <a:latin typeface="Courier" pitchFamily="2" charset="0"/>
              </a:rPr>
              <a:t> </a:t>
            </a:r>
            <a:r>
              <a:rPr lang="en-US" sz="1200" dirty="0">
                <a:solidFill>
                  <a:schemeClr val="bg1"/>
                </a:solidFill>
                <a:latin typeface="Courier" pitchFamily="2" charset="0"/>
              </a:rPr>
              <a:t>search</a:t>
            </a:r>
            <a:r>
              <a:rPr lang="en-US" sz="1200" dirty="0">
                <a:solidFill>
                  <a:srgbClr val="FF2600"/>
                </a:solidFill>
                <a:latin typeface="Courier" pitchFamily="2" charset="0"/>
              </a:rPr>
              <a:t>(struct</a:t>
            </a:r>
            <a:r>
              <a:rPr lang="en-US" sz="1200" dirty="0">
                <a:solidFill>
                  <a:schemeClr val="bg1"/>
                </a:solidFill>
                <a:latin typeface="Courier" pitchFamily="2" charset="0"/>
              </a:rPr>
              <a:t> node* root, </a:t>
            </a:r>
            <a:r>
              <a:rPr lang="en-US" sz="1200" dirty="0">
                <a:ln>
                  <a:solidFill>
                    <a:srgbClr val="00FDFF"/>
                  </a:solidFill>
                </a:ln>
                <a:solidFill>
                  <a:srgbClr val="00FDFF"/>
                </a:solidFill>
                <a:latin typeface="Courier" pitchFamily="2" charset="0"/>
              </a:rPr>
              <a:t>int</a:t>
            </a:r>
            <a:r>
              <a:rPr lang="en-US" sz="1200" dirty="0">
                <a:solidFill>
                  <a:schemeClr val="bg1"/>
                </a:solidFill>
                <a:latin typeface="Courier" pitchFamily="2" charset="0"/>
              </a:rPr>
              <a:t> query)</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ln>
                  <a:solidFill>
                    <a:srgbClr val="00B050"/>
                  </a:solidFill>
                </a:ln>
                <a:solidFill>
                  <a:srgbClr val="00B050"/>
                </a:solidFill>
                <a:latin typeface="Courier" pitchFamily="2" charset="0"/>
              </a:rPr>
              <a:t>// Base case: root is null or key is present at root</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(root == NULL || root-&gt;key == query)</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solidFill>
                  <a:srgbClr val="FF2600"/>
                </a:solidFill>
                <a:latin typeface="Courier" pitchFamily="2" charset="0"/>
              </a:rPr>
              <a:t>return </a:t>
            </a:r>
            <a:r>
              <a:rPr lang="en-US" sz="1200" dirty="0">
                <a:solidFill>
                  <a:schemeClr val="bg1"/>
                </a:solidFill>
                <a:latin typeface="Courier" pitchFamily="2" charset="0"/>
              </a:rPr>
              <a:t>root;</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p>
          <a:p>
            <a:pPr marL="182563" indent="-174625">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If query is less than root’s key, recurse on left subtree, else recurse on right subtree (R)</a:t>
            </a:r>
          </a:p>
          <a:p>
            <a:pPr marL="0" indent="0">
              <a:lnSpc>
                <a:spcPts val="1500"/>
              </a:lnSpc>
              <a:spcBef>
                <a:spcPts val="0"/>
              </a:spcBef>
              <a:buNone/>
            </a:pPr>
            <a:r>
              <a:rPr lang="en-US" sz="1200" dirty="0">
                <a:ln>
                  <a:solidFill>
                    <a:srgbClr val="00B050"/>
                  </a:solidFill>
                </a:ln>
                <a:solidFill>
                  <a:srgbClr val="00B050"/>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(query &lt; root-&gt;key)</a:t>
            </a:r>
            <a:endParaRPr lang="en-US" sz="1200" dirty="0">
              <a:ln>
                <a:solidFill>
                  <a:schemeClr val="bg1"/>
                </a:solidFill>
              </a:ln>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 </a:t>
            </a:r>
            <a:r>
              <a:rPr lang="en-US" sz="1200" dirty="0">
                <a:solidFill>
                  <a:schemeClr val="bg1"/>
                </a:solidFill>
                <a:latin typeface="Courier" pitchFamily="2" charset="0"/>
              </a:rPr>
              <a:t>search(root-&gt;left, query);</a:t>
            </a:r>
            <a:endParaRPr lang="en-US" sz="1200" dirty="0">
              <a:ln>
                <a:solidFill>
                  <a:srgbClr val="00B050"/>
                </a:solidFill>
              </a:ln>
              <a:solidFill>
                <a:schemeClr val="bg1"/>
              </a:solidFill>
              <a:latin typeface="Courier" pitchFamily="2" charset="0"/>
            </a:endParaRPr>
          </a:p>
          <a:p>
            <a:pPr marL="0" indent="0">
              <a:lnSpc>
                <a:spcPts val="1500"/>
              </a:lnSpc>
              <a:spcBef>
                <a:spcPts val="0"/>
              </a:spcBef>
              <a:buNone/>
            </a:pPr>
            <a:r>
              <a:rPr lang="en-US" sz="1200" dirty="0">
                <a:ln>
                  <a:solidFill>
                    <a:srgbClr val="00B050"/>
                  </a:solidFill>
                </a:ln>
                <a:solidFill>
                  <a:srgbClr val="00B050"/>
                </a:solidFill>
                <a:latin typeface="Courier" pitchFamily="2" charset="0"/>
              </a:rPr>
              <a:t>  </a:t>
            </a:r>
            <a:r>
              <a:rPr lang="en-US" sz="1200" dirty="0">
                <a:solidFill>
                  <a:srgbClr val="FF2600"/>
                </a:solidFill>
                <a:latin typeface="Courier" pitchFamily="2" charset="0"/>
              </a:rPr>
              <a:t>else</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 </a:t>
            </a:r>
            <a:r>
              <a:rPr lang="en-US" sz="1200" dirty="0">
                <a:solidFill>
                  <a:schemeClr val="bg1"/>
                </a:solidFill>
                <a:latin typeface="Courier" pitchFamily="2" charset="0"/>
              </a:rPr>
              <a:t>search(root-&gt;right, query);</a:t>
            </a:r>
          </a:p>
          <a:p>
            <a:pPr marL="0" indent="0">
              <a:lnSpc>
                <a:spcPts val="1500"/>
              </a:lnSpc>
              <a:spcBef>
                <a:spcPts val="0"/>
              </a:spcBef>
              <a:buNone/>
            </a:pPr>
            <a:r>
              <a:rPr lang="en-US" sz="1200" dirty="0">
                <a:solidFill>
                  <a:schemeClr val="bg1"/>
                </a:solidFill>
                <a:latin typeface="Courier" pitchFamily="2" charset="0"/>
              </a:rPr>
              <a:t>}</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F0862B3-EE94-0AA7-1F8F-E3F033649D51}"/>
                  </a:ext>
                </a:extLst>
              </p:cNvPr>
              <p:cNvSpPr txBox="1">
                <a:spLocks/>
              </p:cNvSpPr>
              <p:nvPr/>
            </p:nvSpPr>
            <p:spPr>
              <a:xfrm>
                <a:off x="26741" y="3766275"/>
                <a:ext cx="6743175" cy="11029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What will be the running time? (Assume you know the height (h) of the tree)</a:t>
                </a:r>
              </a:p>
              <a:p>
                <a:pPr>
                  <a:lnSpc>
                    <a:spcPts val="1700"/>
                  </a:lnSpc>
                  <a:spcBef>
                    <a:spcPts val="200"/>
                  </a:spcBef>
                  <a:spcAft>
                    <a:spcPts val="200"/>
                  </a:spcAft>
                </a:pP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h</m:t>
                    </m:r>
                    <m:r>
                      <a:rPr lang="en-US" sz="1400" b="0" i="1" smtClean="0">
                        <a:latin typeface="Cambria Math" panose="02040503050406030204" pitchFamily="18" charset="0"/>
                      </a:rPr>
                      <m:t>)</m:t>
                    </m:r>
                  </m:oMath>
                </a14:m>
                <a:endParaRPr lang="en-US" sz="1400" dirty="0"/>
              </a:p>
              <a:p>
                <a:pPr>
                  <a:lnSpc>
                    <a:spcPts val="1700"/>
                  </a:lnSpc>
                  <a:spcBef>
                    <a:spcPts val="200"/>
                  </a:spcBef>
                  <a:spcAft>
                    <a:spcPts val="200"/>
                  </a:spcAft>
                </a:pPr>
                <a:r>
                  <a:rPr lang="en-US" sz="1400" dirty="0"/>
                  <a:t>Worst case running time if you know there are total </a:t>
                </a:r>
                <a14:m>
                  <m:oMath xmlns:m="http://schemas.openxmlformats.org/officeDocument/2006/math">
                    <m:r>
                      <a:rPr lang="en-US" sz="1400" b="0" i="1" smtClean="0">
                        <a:latin typeface="Cambria Math" panose="02040503050406030204" pitchFamily="18" charset="0"/>
                      </a:rPr>
                      <m:t>𝑛</m:t>
                    </m:r>
                  </m:oMath>
                </a14:m>
                <a:r>
                  <a:rPr lang="en-US" sz="1400" dirty="0"/>
                  <a:t> number of nodes?</a:t>
                </a:r>
              </a:p>
              <a:p>
                <a:pPr>
                  <a:lnSpc>
                    <a:spcPts val="1700"/>
                  </a:lnSpc>
                  <a:spcBef>
                    <a:spcPts val="200"/>
                  </a:spcBef>
                  <a:spcAft>
                    <a:spcPts val="200"/>
                  </a:spcAft>
                </a:pP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oMath>
                </a14:m>
                <a:endParaRPr lang="en-US" sz="1400" dirty="0"/>
              </a:p>
              <a:p>
                <a:pPr>
                  <a:lnSpc>
                    <a:spcPts val="1700"/>
                  </a:lnSpc>
                  <a:spcBef>
                    <a:spcPts val="200"/>
                  </a:spcBef>
                  <a:spcAft>
                    <a:spcPts val="200"/>
                  </a:spcAft>
                </a:pPr>
                <a:endParaRPr lang="en-US" sz="1400" dirty="0"/>
              </a:p>
            </p:txBody>
          </p:sp>
        </mc:Choice>
        <mc:Fallback xmlns="">
          <p:sp>
            <p:nvSpPr>
              <p:cNvPr id="15" name="Content Placeholder 2">
                <a:extLst>
                  <a:ext uri="{FF2B5EF4-FFF2-40B4-BE49-F238E27FC236}">
                    <a16:creationId xmlns:a16="http://schemas.microsoft.com/office/drawing/2014/main" id="{4F0862B3-EE94-0AA7-1F8F-E3F033649D51}"/>
                  </a:ext>
                </a:extLst>
              </p:cNvPr>
              <p:cNvSpPr txBox="1">
                <a:spLocks noRot="1" noChangeAspect="1" noMove="1" noResize="1" noEditPoints="1" noAdjustHandles="1" noChangeArrowheads="1" noChangeShapeType="1" noTextEdit="1"/>
              </p:cNvSpPr>
              <p:nvPr/>
            </p:nvSpPr>
            <p:spPr>
              <a:xfrm>
                <a:off x="26741" y="3766275"/>
                <a:ext cx="6743175" cy="1102933"/>
              </a:xfrm>
              <a:prstGeom prst="rect">
                <a:avLst/>
              </a:prstGeom>
              <a:blipFill>
                <a:blip r:embed="rId3"/>
                <a:stretch>
                  <a:fillRect l="-188" t="-2273" b="-4545"/>
                </a:stretch>
              </a:blipFill>
            </p:spPr>
            <p:txBody>
              <a:bodyPr/>
              <a:lstStyle/>
              <a:p>
                <a:r>
                  <a:rPr lang="en-US">
                    <a:noFill/>
                  </a:rPr>
                  <a:t> </a:t>
                </a:r>
              </a:p>
            </p:txBody>
          </p:sp>
        </mc:Fallback>
      </mc:AlternateContent>
      <p:sp>
        <p:nvSpPr>
          <p:cNvPr id="2" name="Slide Number Placeholder 3">
            <a:extLst>
              <a:ext uri="{FF2B5EF4-FFF2-40B4-BE49-F238E27FC236}">
                <a16:creationId xmlns:a16="http://schemas.microsoft.com/office/drawing/2014/main" id="{D5B559C6-ED1A-C2FC-B946-239AE469E04A}"/>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43</a:t>
            </a:fld>
            <a:endParaRPr lang="en-US" dirty="0"/>
          </a:p>
        </p:txBody>
      </p:sp>
    </p:spTree>
    <p:extLst>
      <p:ext uri="{BB962C8B-B14F-4D97-AF65-F5344CB8AC3E}">
        <p14:creationId xmlns:p14="http://schemas.microsoft.com/office/powerpoint/2010/main" val="313430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Inserting in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4" name="Content Placeholder 2">
            <a:extLst>
              <a:ext uri="{FF2B5EF4-FFF2-40B4-BE49-F238E27FC236}">
                <a16:creationId xmlns:a16="http://schemas.microsoft.com/office/drawing/2014/main" id="{3E989306-42B5-E3C6-1E40-9989925399D2}"/>
              </a:ext>
            </a:extLst>
          </p:cNvPr>
          <p:cNvSpPr txBox="1">
            <a:spLocks/>
          </p:cNvSpPr>
          <p:nvPr/>
        </p:nvSpPr>
        <p:spPr>
          <a:xfrm>
            <a:off x="26741" y="1140237"/>
            <a:ext cx="6743175" cy="2949625"/>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ln>
                  <a:solidFill>
                    <a:srgbClr val="00B050"/>
                  </a:solidFill>
                </a:ln>
                <a:solidFill>
                  <a:srgbClr val="00B050"/>
                </a:solidFill>
                <a:latin typeface="Courier" pitchFamily="2" charset="0"/>
              </a:rPr>
              <a:t>// function to insert a new node with given key in BST</a:t>
            </a:r>
          </a:p>
          <a:p>
            <a:pPr marL="0" indent="0">
              <a:lnSpc>
                <a:spcPts val="1500"/>
              </a:lnSpc>
              <a:spcBef>
                <a:spcPts val="0"/>
              </a:spcBef>
              <a:buNone/>
            </a:pPr>
            <a:r>
              <a:rPr lang="en-US" sz="1200" dirty="0">
                <a:solidFill>
                  <a:srgbClr val="FF2600"/>
                </a:solidFill>
                <a:latin typeface="Courier" pitchFamily="2" charset="0"/>
              </a:rPr>
              <a:t>struct </a:t>
            </a:r>
            <a:r>
              <a:rPr lang="en-US" sz="1200" dirty="0">
                <a:solidFill>
                  <a:schemeClr val="bg1"/>
                </a:solidFill>
                <a:latin typeface="Courier" pitchFamily="2" charset="0"/>
              </a:rPr>
              <a:t>node*</a:t>
            </a:r>
            <a:r>
              <a:rPr lang="en-US" sz="1200" dirty="0">
                <a:solidFill>
                  <a:srgbClr val="FF2600"/>
                </a:solidFill>
                <a:latin typeface="Courier" pitchFamily="2" charset="0"/>
              </a:rPr>
              <a:t> </a:t>
            </a:r>
            <a:r>
              <a:rPr lang="en-US" sz="1200" dirty="0">
                <a:solidFill>
                  <a:schemeClr val="bg1"/>
                </a:solidFill>
                <a:latin typeface="Courier" pitchFamily="2" charset="0"/>
              </a:rPr>
              <a:t>insert</a:t>
            </a:r>
            <a:r>
              <a:rPr lang="en-US" sz="1200" dirty="0">
                <a:solidFill>
                  <a:srgbClr val="FF2600"/>
                </a:solidFill>
                <a:latin typeface="Courier" pitchFamily="2" charset="0"/>
              </a:rPr>
              <a:t>(struct</a:t>
            </a:r>
            <a:r>
              <a:rPr lang="en-US" sz="1200" dirty="0">
                <a:solidFill>
                  <a:schemeClr val="bg1"/>
                </a:solidFill>
                <a:latin typeface="Courier" pitchFamily="2" charset="0"/>
              </a:rPr>
              <a:t> node* node, </a:t>
            </a:r>
            <a:r>
              <a:rPr lang="en-US" sz="1200" dirty="0">
                <a:ln>
                  <a:solidFill>
                    <a:srgbClr val="00FDFF"/>
                  </a:solidFill>
                </a:ln>
                <a:solidFill>
                  <a:srgbClr val="00FDFF"/>
                </a:solidFill>
                <a:latin typeface="Courier" pitchFamily="2" charset="0"/>
              </a:rPr>
              <a:t>int</a:t>
            </a:r>
            <a:r>
              <a:rPr lang="en-US" sz="1200" dirty="0">
                <a:solidFill>
                  <a:schemeClr val="bg1"/>
                </a:solidFill>
                <a:latin typeface="Courier" pitchFamily="2" charset="0"/>
              </a:rPr>
              <a:t> key){</a:t>
            </a:r>
          </a:p>
          <a:p>
            <a:pPr marL="0" indent="0">
              <a:lnSpc>
                <a:spcPts val="1500"/>
              </a:lnSpc>
              <a:spcBef>
                <a:spcPts val="0"/>
              </a:spcBef>
              <a:buNone/>
            </a:pPr>
            <a:r>
              <a:rPr lang="en-US" sz="1200" dirty="0">
                <a:solidFill>
                  <a:schemeClr val="bg1"/>
                </a:solidFill>
                <a:latin typeface="Courier" pitchFamily="2" charset="0"/>
              </a:rPr>
              <a:t>  </a:t>
            </a:r>
            <a:r>
              <a:rPr lang="en-US" sz="1200" dirty="0">
                <a:ln>
                  <a:solidFill>
                    <a:srgbClr val="00B050"/>
                  </a:solidFill>
                </a:ln>
                <a:solidFill>
                  <a:srgbClr val="00B050"/>
                </a:solidFill>
                <a:latin typeface="Courier" pitchFamily="2" charset="0"/>
              </a:rPr>
              <a:t>// If we reach a NULL pointer, this is the place to insert</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(node == NULL)</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solidFill>
                  <a:srgbClr val="FF2600"/>
                </a:solidFill>
                <a:latin typeface="Courier" pitchFamily="2" charset="0"/>
              </a:rPr>
              <a:t>return </a:t>
            </a:r>
            <a:r>
              <a:rPr lang="en-US" sz="1200" dirty="0" err="1">
                <a:solidFill>
                  <a:schemeClr val="bg1"/>
                </a:solidFill>
                <a:latin typeface="Courier" pitchFamily="2" charset="0"/>
              </a:rPr>
              <a:t>newNode</a:t>
            </a:r>
            <a:r>
              <a:rPr lang="en-US" sz="1200" dirty="0">
                <a:solidFill>
                  <a:schemeClr val="bg1"/>
                </a:solidFill>
                <a:latin typeface="Courier" pitchFamily="2" charset="0"/>
              </a:rPr>
              <a:t>(key);</a:t>
            </a:r>
            <a:endParaRPr lang="en-US" sz="1200" dirty="0">
              <a:ln>
                <a:solidFill>
                  <a:srgbClr val="00B050"/>
                </a:solidFill>
              </a:ln>
              <a:solidFill>
                <a:schemeClr val="bg1"/>
              </a:solidFill>
              <a:latin typeface="Courier" pitchFamily="2" charset="0"/>
            </a:endParaRPr>
          </a:p>
          <a:p>
            <a:pPr marL="182563" indent="-174625">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Recur down the tree</a:t>
            </a:r>
          </a:p>
          <a:p>
            <a:pPr marL="182563" indent="-174625">
              <a:lnSpc>
                <a:spcPts val="1500"/>
              </a:lnSpc>
              <a:spcBef>
                <a:spcPts val="0"/>
              </a:spcBef>
              <a:buNone/>
            </a:pPr>
            <a:r>
              <a:rPr lang="en-US" sz="1200" dirty="0">
                <a:ln>
                  <a:solidFill>
                    <a:srgbClr val="00B050"/>
                  </a:solidFill>
                </a:ln>
                <a:solidFill>
                  <a:srgbClr val="00B050"/>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(key &lt; node-&gt;key)</a:t>
            </a:r>
            <a:endParaRPr lang="en-US" sz="1200" dirty="0">
              <a:ln>
                <a:solidFill>
                  <a:schemeClr val="bg1"/>
                </a:solidFill>
              </a:ln>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node-&gt;left = insert(node-&gt;left, key);</a:t>
            </a:r>
            <a:endParaRPr lang="en-US" sz="1200" dirty="0">
              <a:ln>
                <a:solidFill>
                  <a:srgbClr val="00B050"/>
                </a:solidFill>
              </a:ln>
              <a:solidFill>
                <a:schemeClr val="bg1"/>
              </a:solidFill>
              <a:latin typeface="Courier" pitchFamily="2" charset="0"/>
            </a:endParaRPr>
          </a:p>
          <a:p>
            <a:pPr marL="0" indent="0">
              <a:lnSpc>
                <a:spcPts val="1500"/>
              </a:lnSpc>
              <a:spcBef>
                <a:spcPts val="0"/>
              </a:spcBef>
              <a:buNone/>
            </a:pPr>
            <a:r>
              <a:rPr lang="en-US" sz="1200" dirty="0">
                <a:ln>
                  <a:solidFill>
                    <a:srgbClr val="00B050"/>
                  </a:solidFill>
                </a:ln>
                <a:solidFill>
                  <a:srgbClr val="00B050"/>
                </a:solidFill>
                <a:latin typeface="Courier" pitchFamily="2" charset="0"/>
              </a:rPr>
              <a:t>  </a:t>
            </a:r>
            <a:r>
              <a:rPr lang="en-US" sz="1200" dirty="0">
                <a:solidFill>
                  <a:srgbClr val="FF2600"/>
                </a:solidFill>
                <a:latin typeface="Courier" pitchFamily="2" charset="0"/>
              </a:rPr>
              <a:t>else if </a:t>
            </a:r>
            <a:r>
              <a:rPr lang="en-US" sz="1200" dirty="0">
                <a:solidFill>
                  <a:schemeClr val="bg1"/>
                </a:solidFill>
                <a:latin typeface="Courier" pitchFamily="2" charset="0"/>
              </a:rPr>
              <a:t>(key &gt; node-&gt;key)</a:t>
            </a:r>
            <a:endParaRPr lang="en-US" sz="1200" dirty="0">
              <a:ln>
                <a:solidFill>
                  <a:schemeClr val="bg1"/>
                </a:solidFill>
              </a:ln>
              <a:solidFill>
                <a:schemeClr val="bg1"/>
              </a:solidFill>
              <a:latin typeface="Courier" pitchFamily="2" charset="0"/>
            </a:endParaRPr>
          </a:p>
          <a:p>
            <a:pPr marL="0" indent="0">
              <a:lnSpc>
                <a:spcPts val="1500"/>
              </a:lnSpc>
              <a:spcBef>
                <a:spcPts val="0"/>
              </a:spcBef>
              <a:buNone/>
            </a:pPr>
            <a:r>
              <a:rPr lang="en-US" sz="1200" dirty="0">
                <a:solidFill>
                  <a:srgbClr val="FF2600"/>
                </a:solidFill>
                <a:latin typeface="Courier" pitchFamily="2" charset="0"/>
              </a:rPr>
              <a:t>    </a:t>
            </a:r>
            <a:r>
              <a:rPr lang="en-US" sz="1200" dirty="0">
                <a:solidFill>
                  <a:schemeClr val="bg1"/>
                </a:solidFill>
                <a:latin typeface="Courier" pitchFamily="2" charset="0"/>
              </a:rPr>
              <a:t>node-&gt;right = insert(node-&gt;right, key);</a:t>
            </a:r>
            <a:endParaRPr lang="en-US" sz="1200" dirty="0">
              <a:solidFill>
                <a:srgbClr val="FF2600"/>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else</a:t>
            </a:r>
          </a:p>
          <a:p>
            <a:pPr marL="0" indent="0">
              <a:lnSpc>
                <a:spcPts val="1500"/>
              </a:lnSpc>
              <a:spcBef>
                <a:spcPts val="0"/>
              </a:spcBef>
              <a:buNone/>
            </a:pPr>
            <a:r>
              <a:rPr lang="en-US" sz="1200" dirty="0">
                <a:solidFill>
                  <a:srgbClr val="FF2600"/>
                </a:solidFill>
                <a:latin typeface="Courier" pitchFamily="2" charset="0"/>
              </a:rPr>
              <a:t>    </a:t>
            </a:r>
            <a:r>
              <a:rPr lang="en-US" sz="1200" dirty="0" err="1">
                <a:ln>
                  <a:solidFill>
                    <a:srgbClr val="00FDFF"/>
                  </a:solidFill>
                </a:ln>
                <a:solidFill>
                  <a:srgbClr val="00FDFF"/>
                </a:solidFill>
                <a:latin typeface="Courier" pitchFamily="2" charset="0"/>
              </a:rPr>
              <a:t>printf</a:t>
            </a:r>
            <a:r>
              <a:rPr lang="en-US" sz="1200" dirty="0">
                <a:ln>
                  <a:solidFill>
                    <a:schemeClr val="bg1"/>
                  </a:solidFill>
                </a:ln>
                <a:solidFill>
                  <a:schemeClr val="bg1"/>
                </a:solidFill>
                <a:latin typeface="Courier" pitchFamily="2" charset="0"/>
              </a:rPr>
              <a:t>(</a:t>
            </a:r>
            <a:r>
              <a:rPr lang="en-US" sz="1200" dirty="0">
                <a:ln>
                  <a:solidFill>
                    <a:schemeClr val="accent4"/>
                  </a:solidFill>
                </a:ln>
                <a:solidFill>
                  <a:schemeClr val="accent4"/>
                </a:solidFill>
                <a:latin typeface="Courier" pitchFamily="2" charset="0"/>
              </a:rPr>
              <a:t>"Key %d is already present!\n", key</a:t>
            </a:r>
            <a:r>
              <a:rPr lang="en-US" sz="1200" dirty="0">
                <a:ln>
                  <a:solidFill>
                    <a:schemeClr val="bg1"/>
                  </a:solidFill>
                </a:ln>
                <a:solidFill>
                  <a:schemeClr val="bg1"/>
                </a:solidFill>
                <a:latin typeface="Courier" pitchFamily="2" charset="0"/>
              </a:rPr>
              <a:t>);</a:t>
            </a:r>
          </a:p>
          <a:p>
            <a:pPr marL="0" indent="0">
              <a:lnSpc>
                <a:spcPts val="1500"/>
              </a:lnSpc>
              <a:spcBef>
                <a:spcPts val="0"/>
              </a:spcBef>
              <a:buNone/>
            </a:pPr>
            <a:r>
              <a:rPr lang="en-US" sz="1200" dirty="0">
                <a:ln>
                  <a:solidFill>
                    <a:schemeClr val="bg1"/>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Return the (unchanged) node pointer</a:t>
            </a:r>
          </a:p>
          <a:p>
            <a:pPr marL="0" indent="0">
              <a:lnSpc>
                <a:spcPts val="1500"/>
              </a:lnSpc>
              <a:spcBef>
                <a:spcPts val="0"/>
              </a:spcBef>
              <a:buNone/>
            </a:pPr>
            <a:r>
              <a:rPr lang="en-US" sz="1200" dirty="0">
                <a:ln>
                  <a:solidFill>
                    <a:srgbClr val="00B050"/>
                  </a:solidFill>
                </a:ln>
                <a:solidFill>
                  <a:srgbClr val="00B050"/>
                </a:solidFill>
                <a:latin typeface="Courier" pitchFamily="2" charset="0"/>
              </a:rPr>
              <a:t>  </a:t>
            </a:r>
            <a:r>
              <a:rPr lang="en-US" sz="1200" dirty="0">
                <a:solidFill>
                  <a:srgbClr val="FF2600"/>
                </a:solidFill>
                <a:latin typeface="Courier" pitchFamily="2" charset="0"/>
              </a:rPr>
              <a:t>return </a:t>
            </a:r>
            <a:r>
              <a:rPr lang="en-US" sz="1200" dirty="0">
                <a:solidFill>
                  <a:schemeClr val="bg1"/>
                </a:solidFill>
                <a:latin typeface="Courier" pitchFamily="2" charset="0"/>
              </a:rPr>
              <a:t>node;</a:t>
            </a:r>
            <a:endParaRPr lang="en-US" sz="1200" dirty="0">
              <a:ln>
                <a:solidFill>
                  <a:srgbClr val="00B050"/>
                </a:solidFill>
              </a:ln>
              <a:solidFill>
                <a:srgbClr val="00B050"/>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F0862B3-EE94-0AA7-1F8F-E3F033649D51}"/>
                  </a:ext>
                </a:extLst>
              </p:cNvPr>
              <p:cNvSpPr txBox="1">
                <a:spLocks/>
              </p:cNvSpPr>
              <p:nvPr/>
            </p:nvSpPr>
            <p:spPr>
              <a:xfrm>
                <a:off x="26741" y="4090469"/>
                <a:ext cx="6743175" cy="85560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00"/>
                  </a:lnSpc>
                  <a:spcBef>
                    <a:spcPts val="0"/>
                  </a:spcBef>
                </a:pPr>
                <a:r>
                  <a:rPr lang="en-US" sz="1400" dirty="0"/>
                  <a:t>What will be the running time? (Assume you know the height (h) of the tree)</a:t>
                </a:r>
              </a:p>
              <a:p>
                <a:pPr>
                  <a:lnSpc>
                    <a:spcPts val="1600"/>
                  </a:lnSpc>
                  <a:spcBef>
                    <a:spcPts val="0"/>
                  </a:spcBef>
                </a:pP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h</m:t>
                    </m:r>
                    <m:r>
                      <a:rPr lang="en-US" sz="1400" b="0" i="1" smtClean="0">
                        <a:latin typeface="Cambria Math" panose="02040503050406030204" pitchFamily="18" charset="0"/>
                      </a:rPr>
                      <m:t>)</m:t>
                    </m:r>
                  </m:oMath>
                </a14:m>
                <a:endParaRPr lang="en-US" sz="1400" dirty="0"/>
              </a:p>
              <a:p>
                <a:pPr>
                  <a:lnSpc>
                    <a:spcPts val="1600"/>
                  </a:lnSpc>
                  <a:spcBef>
                    <a:spcPts val="0"/>
                  </a:spcBef>
                </a:pPr>
                <a:r>
                  <a:rPr lang="en-US" sz="1400" dirty="0"/>
                  <a:t>Worst case running time if you know there are total </a:t>
                </a:r>
                <a14:m>
                  <m:oMath xmlns:m="http://schemas.openxmlformats.org/officeDocument/2006/math">
                    <m:r>
                      <a:rPr lang="en-US" sz="1400" b="0" i="1" smtClean="0">
                        <a:latin typeface="Cambria Math" panose="02040503050406030204" pitchFamily="18" charset="0"/>
                      </a:rPr>
                      <m:t>𝑛</m:t>
                    </m:r>
                  </m:oMath>
                </a14:m>
                <a:r>
                  <a:rPr lang="en-US" sz="1400" dirty="0"/>
                  <a:t> number of keys?</a:t>
                </a:r>
              </a:p>
              <a:p>
                <a:pPr>
                  <a:lnSpc>
                    <a:spcPts val="1600"/>
                  </a:lnSpc>
                  <a:spcBef>
                    <a:spcPts val="0"/>
                  </a:spcBef>
                </a:pP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oMath>
                </a14:m>
                <a:endParaRPr lang="en-US" sz="1400" dirty="0"/>
              </a:p>
              <a:p>
                <a:pPr>
                  <a:lnSpc>
                    <a:spcPts val="1700"/>
                  </a:lnSpc>
                  <a:spcBef>
                    <a:spcPts val="200"/>
                  </a:spcBef>
                  <a:spcAft>
                    <a:spcPts val="200"/>
                  </a:spcAft>
                </a:pPr>
                <a:endParaRPr lang="en-US" sz="1400" dirty="0"/>
              </a:p>
            </p:txBody>
          </p:sp>
        </mc:Choice>
        <mc:Fallback xmlns="">
          <p:sp>
            <p:nvSpPr>
              <p:cNvPr id="15" name="Content Placeholder 2">
                <a:extLst>
                  <a:ext uri="{FF2B5EF4-FFF2-40B4-BE49-F238E27FC236}">
                    <a16:creationId xmlns:a16="http://schemas.microsoft.com/office/drawing/2014/main" id="{4F0862B3-EE94-0AA7-1F8F-E3F033649D51}"/>
                  </a:ext>
                </a:extLst>
              </p:cNvPr>
              <p:cNvSpPr txBox="1">
                <a:spLocks noRot="1" noChangeAspect="1" noMove="1" noResize="1" noEditPoints="1" noAdjustHandles="1" noChangeArrowheads="1" noChangeShapeType="1" noTextEdit="1"/>
              </p:cNvSpPr>
              <p:nvPr/>
            </p:nvSpPr>
            <p:spPr>
              <a:xfrm>
                <a:off x="26741" y="4090469"/>
                <a:ext cx="6743175" cy="855603"/>
              </a:xfrm>
              <a:prstGeom prst="rect">
                <a:avLst/>
              </a:prstGeom>
              <a:blipFill>
                <a:blip r:embed="rId3"/>
                <a:stretch>
                  <a:fillRect l="-188" t="-2941" b="-11765"/>
                </a:stretch>
              </a:blipFill>
            </p:spPr>
            <p:txBody>
              <a:bodyPr/>
              <a:lstStyle/>
              <a:p>
                <a:r>
                  <a:rPr lang="en-US">
                    <a:noFill/>
                  </a:rPr>
                  <a:t> </a:t>
                </a:r>
              </a:p>
            </p:txBody>
          </p:sp>
        </mc:Fallback>
      </mc:AlternateContent>
      <p:sp>
        <p:nvSpPr>
          <p:cNvPr id="2" name="Slide Number Placeholder 3">
            <a:extLst>
              <a:ext uri="{FF2B5EF4-FFF2-40B4-BE49-F238E27FC236}">
                <a16:creationId xmlns:a16="http://schemas.microsoft.com/office/drawing/2014/main" id="{B5A80D0A-5945-7523-F107-6A5CFD7B7B38}"/>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44</a:t>
            </a:fld>
            <a:endParaRPr lang="en-US" dirty="0"/>
          </a:p>
        </p:txBody>
      </p:sp>
    </p:spTree>
    <p:extLst>
      <p:ext uri="{BB962C8B-B14F-4D97-AF65-F5344CB8AC3E}">
        <p14:creationId xmlns:p14="http://schemas.microsoft.com/office/powerpoint/2010/main" val="72141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Inserting in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pic>
        <p:nvPicPr>
          <p:cNvPr id="2" name="Picture 1">
            <a:extLst>
              <a:ext uri="{FF2B5EF4-FFF2-40B4-BE49-F238E27FC236}">
                <a16:creationId xmlns:a16="http://schemas.microsoft.com/office/drawing/2014/main" id="{960B934A-2B34-4429-24F5-4FEE098043FE}"/>
              </a:ext>
            </a:extLst>
          </p:cNvPr>
          <p:cNvPicPr>
            <a:picLocks noChangeAspect="1"/>
          </p:cNvPicPr>
          <p:nvPr/>
        </p:nvPicPr>
        <p:blipFill>
          <a:blip r:embed="rId3"/>
          <a:stretch>
            <a:fillRect/>
          </a:stretch>
        </p:blipFill>
        <p:spPr>
          <a:xfrm>
            <a:off x="654366" y="1121891"/>
            <a:ext cx="5671618" cy="2035965"/>
          </a:xfrm>
          <a:prstGeom prst="rect">
            <a:avLst/>
          </a:prstGeom>
          <a:ln>
            <a:solidFill>
              <a:schemeClr val="tx1"/>
            </a:solidFill>
          </a:ln>
        </p:spPr>
      </p:pic>
      <p:sp>
        <p:nvSpPr>
          <p:cNvPr id="6" name="Content Placeholder 2">
            <a:extLst>
              <a:ext uri="{FF2B5EF4-FFF2-40B4-BE49-F238E27FC236}">
                <a16:creationId xmlns:a16="http://schemas.microsoft.com/office/drawing/2014/main" id="{FFEE5DB0-D8F3-58E6-B543-A8DF8B37975B}"/>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Slide Number Placeholder 3">
            <a:extLst>
              <a:ext uri="{FF2B5EF4-FFF2-40B4-BE49-F238E27FC236}">
                <a16:creationId xmlns:a16="http://schemas.microsoft.com/office/drawing/2014/main" id="{DCE14084-CC46-C59E-39B5-94834A15480E}"/>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45</a:t>
            </a:fld>
            <a:endParaRPr lang="en-US" dirty="0"/>
          </a:p>
        </p:txBody>
      </p:sp>
    </p:spTree>
    <p:extLst>
      <p:ext uri="{BB962C8B-B14F-4D97-AF65-F5344CB8AC3E}">
        <p14:creationId xmlns:p14="http://schemas.microsoft.com/office/powerpoint/2010/main" val="4157192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Printing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15" name="Content Placeholder 2">
            <a:extLst>
              <a:ext uri="{FF2B5EF4-FFF2-40B4-BE49-F238E27FC236}">
                <a16:creationId xmlns:a16="http://schemas.microsoft.com/office/drawing/2014/main" id="{4F0862B3-EE94-0AA7-1F8F-E3F033649D51}"/>
              </a:ext>
            </a:extLst>
          </p:cNvPr>
          <p:cNvSpPr txBox="1">
            <a:spLocks/>
          </p:cNvSpPr>
          <p:nvPr/>
        </p:nvSpPr>
        <p:spPr>
          <a:xfrm>
            <a:off x="88084" y="1063397"/>
            <a:ext cx="6743175" cy="31282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Basically </a:t>
            </a:r>
            <a:r>
              <a:rPr lang="en-US" sz="1400" dirty="0" err="1"/>
              <a:t>inorder</a:t>
            </a:r>
            <a:r>
              <a:rPr lang="en-US" sz="1400" dirty="0"/>
              <a:t> traversal – printing level of the node also</a:t>
            </a:r>
          </a:p>
        </p:txBody>
      </p:sp>
      <p:sp>
        <p:nvSpPr>
          <p:cNvPr id="2" name="Content Placeholder 2">
            <a:extLst>
              <a:ext uri="{FF2B5EF4-FFF2-40B4-BE49-F238E27FC236}">
                <a16:creationId xmlns:a16="http://schemas.microsoft.com/office/drawing/2014/main" id="{CFA0C65C-514A-2E4B-4581-893597D290FD}"/>
              </a:ext>
            </a:extLst>
          </p:cNvPr>
          <p:cNvSpPr txBox="1">
            <a:spLocks/>
          </p:cNvSpPr>
          <p:nvPr/>
        </p:nvSpPr>
        <p:spPr>
          <a:xfrm>
            <a:off x="88888" y="1376221"/>
            <a:ext cx="4367706" cy="2059437"/>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void </a:t>
            </a:r>
            <a:r>
              <a:rPr lang="en-US" sz="1200" dirty="0" err="1">
                <a:solidFill>
                  <a:schemeClr val="bg1"/>
                </a:solidFill>
                <a:latin typeface="Courier" pitchFamily="2" charset="0"/>
              </a:rPr>
              <a:t>printTree</a:t>
            </a:r>
            <a:r>
              <a:rPr lang="en-US" sz="1200" dirty="0">
                <a:solidFill>
                  <a:schemeClr val="bg1"/>
                </a:solidFill>
                <a:latin typeface="Courier" pitchFamily="2" charset="0"/>
              </a:rPr>
              <a:t> </a:t>
            </a:r>
            <a:r>
              <a:rPr lang="en-US" sz="1200" dirty="0">
                <a:solidFill>
                  <a:srgbClr val="FF2600"/>
                </a:solidFill>
                <a:latin typeface="Courier" pitchFamily="2" charset="0"/>
              </a:rPr>
              <a:t>(struct</a:t>
            </a:r>
            <a:r>
              <a:rPr lang="en-US" sz="1200" dirty="0">
                <a:solidFill>
                  <a:schemeClr val="bg1"/>
                </a:solidFill>
                <a:latin typeface="Courier" pitchFamily="2" charset="0"/>
              </a:rPr>
              <a:t> node* node, </a:t>
            </a:r>
            <a:r>
              <a:rPr lang="en-US" sz="1200" dirty="0">
                <a:ln>
                  <a:solidFill>
                    <a:srgbClr val="00FDFF"/>
                  </a:solidFill>
                </a:ln>
                <a:solidFill>
                  <a:srgbClr val="00FDFF"/>
                </a:solidFill>
                <a:latin typeface="Courier" pitchFamily="2" charset="0"/>
              </a:rPr>
              <a:t>int</a:t>
            </a:r>
            <a:r>
              <a:rPr lang="en-US" sz="1200" dirty="0">
                <a:solidFill>
                  <a:schemeClr val="bg1"/>
                </a:solidFill>
                <a:latin typeface="Courier" pitchFamily="2" charset="0"/>
              </a:rPr>
              <a:t> level)</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(node==NULL)</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solidFill>
                  <a:srgbClr val="FF2600"/>
                </a:solidFill>
                <a:latin typeface="Courier" pitchFamily="2" charset="0"/>
              </a:rPr>
              <a:t>return</a:t>
            </a:r>
            <a:r>
              <a:rPr lang="en-US" sz="1200" dirty="0">
                <a:solidFill>
                  <a:schemeClr val="bg1"/>
                </a:solidFill>
                <a:latin typeface="Courier" pitchFamily="2" charset="0"/>
              </a:rPr>
              <a:t>;</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err="1">
                <a:solidFill>
                  <a:schemeClr val="bg1"/>
                </a:solidFill>
                <a:latin typeface="Courier" pitchFamily="2" charset="0"/>
              </a:rPr>
              <a:t>printTree</a:t>
            </a:r>
            <a:r>
              <a:rPr lang="en-US" sz="1200" dirty="0">
                <a:solidFill>
                  <a:schemeClr val="bg1"/>
                </a:solidFill>
                <a:latin typeface="Courier" pitchFamily="2" charset="0"/>
              </a:rPr>
              <a:t>(node-&gt;left, level+1);</a:t>
            </a:r>
            <a:endParaRPr lang="en-US" sz="1200" dirty="0">
              <a:ln>
                <a:solidFill>
                  <a:srgbClr val="00B050"/>
                </a:solidFill>
              </a:ln>
              <a:solidFill>
                <a:schemeClr val="bg1"/>
              </a:solidFill>
              <a:latin typeface="Courier" pitchFamily="2" charset="0"/>
            </a:endParaRP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Print node key and level</a:t>
            </a:r>
          </a:p>
          <a:p>
            <a:pPr marL="0" indent="0">
              <a:lnSpc>
                <a:spcPts val="1500"/>
              </a:lnSpc>
              <a:spcBef>
                <a:spcPts val="0"/>
              </a:spcBef>
              <a:buNone/>
            </a:pPr>
            <a:r>
              <a:rPr lang="en-US" sz="1200" dirty="0">
                <a:ln>
                  <a:solidFill>
                    <a:srgbClr val="00FDFF"/>
                  </a:solidFill>
                </a:ln>
                <a:solidFill>
                  <a:srgbClr val="00FDFF"/>
                </a:solidFill>
                <a:latin typeface="Courier" pitchFamily="2" charset="0"/>
              </a:rPr>
              <a:t>  </a:t>
            </a:r>
            <a:r>
              <a:rPr lang="en-US" sz="1200" dirty="0" err="1">
                <a:ln>
                  <a:solidFill>
                    <a:srgbClr val="00FDFF"/>
                  </a:solidFill>
                </a:ln>
                <a:solidFill>
                  <a:srgbClr val="00FDFF"/>
                </a:solidFill>
                <a:latin typeface="Courier" pitchFamily="2" charset="0"/>
              </a:rPr>
              <a:t>printf</a:t>
            </a:r>
            <a:r>
              <a:rPr lang="en-US" sz="1200" dirty="0">
                <a:ln>
                  <a:solidFill>
                    <a:schemeClr val="bg1"/>
                  </a:solidFill>
                </a:ln>
                <a:solidFill>
                  <a:schemeClr val="bg1"/>
                </a:solidFill>
                <a:latin typeface="Courier" pitchFamily="2" charset="0"/>
              </a:rPr>
              <a:t>(</a:t>
            </a:r>
            <a:r>
              <a:rPr lang="en-US" sz="1200" dirty="0">
                <a:ln>
                  <a:solidFill>
                    <a:schemeClr val="accent4"/>
                  </a:solidFill>
                </a:ln>
                <a:solidFill>
                  <a:schemeClr val="accent4"/>
                </a:solidFill>
                <a:latin typeface="Courier" pitchFamily="2" charset="0"/>
              </a:rPr>
              <a:t>“%d [%d] ”</a:t>
            </a:r>
            <a:r>
              <a:rPr lang="en-US" sz="1200" dirty="0">
                <a:ln>
                  <a:solidFill>
                    <a:srgbClr val="00FDFF"/>
                  </a:solidFill>
                </a:ln>
                <a:solidFill>
                  <a:srgbClr val="00FDFF"/>
                </a:solidFill>
                <a:latin typeface="Courier" pitchFamily="2" charset="0"/>
              </a:rPr>
              <a:t>, </a:t>
            </a:r>
            <a:r>
              <a:rPr lang="en-US" sz="1200" dirty="0">
                <a:solidFill>
                  <a:schemeClr val="bg1"/>
                </a:solidFill>
                <a:latin typeface="Courier" pitchFamily="2" charset="0"/>
              </a:rPr>
              <a:t>node-&gt;key, level</a:t>
            </a:r>
            <a:r>
              <a:rPr lang="en-US" sz="1200" dirty="0">
                <a:ln>
                  <a:solidFill>
                    <a:schemeClr val="bg1"/>
                  </a:solidFill>
                </a:ln>
                <a:solidFill>
                  <a:schemeClr val="bg1"/>
                </a:solidFill>
                <a:latin typeface="Courier" pitchFamily="2" charset="0"/>
              </a:rPr>
              <a:t>);</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printTree</a:t>
            </a:r>
            <a:r>
              <a:rPr lang="en-US" sz="1200" dirty="0">
                <a:solidFill>
                  <a:schemeClr val="bg1"/>
                </a:solidFill>
                <a:latin typeface="Courier" pitchFamily="2" charset="0"/>
              </a:rPr>
              <a:t>(node-&gt;right, level+1);</a:t>
            </a:r>
          </a:p>
          <a:p>
            <a:pPr marL="0" indent="0">
              <a:lnSpc>
                <a:spcPts val="1500"/>
              </a:lnSpc>
              <a:spcBef>
                <a:spcPts val="0"/>
              </a:spcBef>
              <a:buNone/>
            </a:pPr>
            <a:r>
              <a:rPr lang="en-US" sz="1200" dirty="0">
                <a:solidFill>
                  <a:schemeClr val="bg1"/>
                </a:solidFill>
                <a:latin typeface="Courier" pitchFamily="2" charset="0"/>
              </a:rPr>
              <a:t>}</a:t>
            </a:r>
          </a:p>
        </p:txBody>
      </p:sp>
      <p:sp>
        <p:nvSpPr>
          <p:cNvPr id="8" name="TextBox 7">
            <a:extLst>
              <a:ext uri="{FF2B5EF4-FFF2-40B4-BE49-F238E27FC236}">
                <a16:creationId xmlns:a16="http://schemas.microsoft.com/office/drawing/2014/main" id="{B156E29A-F824-2F70-3EE9-403AFE798DB6}"/>
              </a:ext>
            </a:extLst>
          </p:cNvPr>
          <p:cNvSpPr txBox="1"/>
          <p:nvPr/>
        </p:nvSpPr>
        <p:spPr>
          <a:xfrm>
            <a:off x="1033439" y="3861627"/>
            <a:ext cx="5561859" cy="514500"/>
          </a:xfrm>
          <a:prstGeom prst="rect">
            <a:avLst/>
          </a:prstGeom>
        </p:spPr>
        <p:txBody>
          <a:bodyPr/>
          <a:lstStyle>
            <a:defPPr>
              <a:defRPr lang="en-US"/>
            </a:defPPr>
            <a:lvl1pPr marL="228600" indent="-228600">
              <a:lnSpc>
                <a:spcPts val="1700"/>
              </a:lnSpc>
              <a:spcBef>
                <a:spcPts val="200"/>
              </a:spcBef>
              <a:spcAft>
                <a:spcPts val="200"/>
              </a:spcAft>
              <a:buFont typeface="Arial"/>
              <a:buChar char="•"/>
              <a:defRPr sz="1400">
                <a:latin typeface="Segoe UI" charset="0"/>
                <a:ea typeface="Segoe UI" charset="0"/>
                <a:cs typeface="Segoe UI" charset="0"/>
              </a:defRPr>
            </a:lvl1pPr>
            <a:lvl2pPr marL="685800" indent="-228600">
              <a:lnSpc>
                <a:spcPct val="90000"/>
              </a:lnSpc>
              <a:spcBef>
                <a:spcPts val="500"/>
              </a:spcBef>
              <a:buFont typeface="Arial"/>
              <a:buChar char="•"/>
              <a:defRPr sz="2400">
                <a:latin typeface="Segoe UI" charset="0"/>
                <a:ea typeface="Segoe UI" charset="0"/>
                <a:cs typeface="Segoe UI" charset="0"/>
              </a:defRPr>
            </a:lvl2pPr>
            <a:lvl3pPr marL="1143000" indent="-228600">
              <a:lnSpc>
                <a:spcPct val="90000"/>
              </a:lnSpc>
              <a:spcBef>
                <a:spcPts val="500"/>
              </a:spcBef>
              <a:buFont typeface="Arial"/>
              <a:buChar char="•"/>
              <a:defRPr sz="2000">
                <a:latin typeface="Segoe UI" charset="0"/>
                <a:ea typeface="Segoe UI" charset="0"/>
                <a:cs typeface="Segoe UI" charset="0"/>
              </a:defRPr>
            </a:lvl3pPr>
            <a:lvl4pPr marL="1600200" indent="-228600">
              <a:lnSpc>
                <a:spcPct val="90000"/>
              </a:lnSpc>
              <a:spcBef>
                <a:spcPts val="500"/>
              </a:spcBef>
              <a:buFont typeface="Arial"/>
              <a:buChar char="•"/>
              <a:defRPr>
                <a:latin typeface="Segoe UI" charset="0"/>
                <a:ea typeface="Segoe UI" charset="0"/>
                <a:cs typeface="Segoe UI" charset="0"/>
              </a:defRPr>
            </a:lvl4pPr>
            <a:lvl5pPr marL="2057400" indent="-228600">
              <a:lnSpc>
                <a:spcPct val="90000"/>
              </a:lnSpc>
              <a:spcBef>
                <a:spcPts val="500"/>
              </a:spcBef>
              <a:buFont typeface="Arial"/>
              <a:buChar char="•"/>
              <a:defRPr>
                <a:latin typeface="Segoe UI" charset="0"/>
                <a:ea typeface="Segoe UI" charset="0"/>
                <a:cs typeface="Segoe UI"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marL="0" indent="0">
              <a:buNone/>
            </a:pPr>
            <a:r>
              <a:rPr lang="en-IN" dirty="0"/>
              <a:t>2 [3] 18 [2] 42 [3] 43 [1] 51 [0] 54 [2] 74 [3] 93 [1] 99 [2] </a:t>
            </a:r>
          </a:p>
        </p:txBody>
      </p:sp>
      <p:grpSp>
        <p:nvGrpSpPr>
          <p:cNvPr id="14" name="Group 13">
            <a:extLst>
              <a:ext uri="{FF2B5EF4-FFF2-40B4-BE49-F238E27FC236}">
                <a16:creationId xmlns:a16="http://schemas.microsoft.com/office/drawing/2014/main" id="{71586C00-F6D7-B7BB-18CB-AAEF1084194B}"/>
              </a:ext>
            </a:extLst>
          </p:cNvPr>
          <p:cNvGrpSpPr/>
          <p:nvPr/>
        </p:nvGrpSpPr>
        <p:grpSpPr>
          <a:xfrm>
            <a:off x="4429843" y="1827217"/>
            <a:ext cx="2365903" cy="1271007"/>
            <a:chOff x="4429843" y="1827217"/>
            <a:chExt cx="2365903" cy="1271007"/>
          </a:xfrm>
        </p:grpSpPr>
        <p:pic>
          <p:nvPicPr>
            <p:cNvPr id="6" name="Picture 5">
              <a:extLst>
                <a:ext uri="{FF2B5EF4-FFF2-40B4-BE49-F238E27FC236}">
                  <a16:creationId xmlns:a16="http://schemas.microsoft.com/office/drawing/2014/main" id="{69DA1CFE-0C9D-67AD-1F4D-173B6B876E82}"/>
                </a:ext>
              </a:extLst>
            </p:cNvPr>
            <p:cNvPicPr>
              <a:picLocks noChangeAspect="1"/>
            </p:cNvPicPr>
            <p:nvPr/>
          </p:nvPicPr>
          <p:blipFill>
            <a:blip r:embed="rId3"/>
            <a:stretch>
              <a:fillRect/>
            </a:stretch>
          </p:blipFill>
          <p:spPr>
            <a:xfrm>
              <a:off x="4633916" y="1841431"/>
              <a:ext cx="2161830" cy="1243667"/>
            </a:xfrm>
            <a:prstGeom prst="rect">
              <a:avLst/>
            </a:prstGeom>
            <a:ln>
              <a:solidFill>
                <a:schemeClr val="tx1"/>
              </a:solidFill>
            </a:ln>
          </p:spPr>
        </p:pic>
        <p:sp>
          <p:nvSpPr>
            <p:cNvPr id="9" name="TextBox 8">
              <a:extLst>
                <a:ext uri="{FF2B5EF4-FFF2-40B4-BE49-F238E27FC236}">
                  <a16:creationId xmlns:a16="http://schemas.microsoft.com/office/drawing/2014/main" id="{666DBE24-12F5-0E14-0712-6E6E4D061A1F}"/>
                </a:ext>
              </a:extLst>
            </p:cNvPr>
            <p:cNvSpPr txBox="1"/>
            <p:nvPr/>
          </p:nvSpPr>
          <p:spPr>
            <a:xfrm>
              <a:off x="4429843" y="1827217"/>
              <a:ext cx="248575" cy="307777"/>
            </a:xfrm>
            <a:prstGeom prst="rect">
              <a:avLst/>
            </a:prstGeom>
            <a:noFill/>
          </p:spPr>
          <p:txBody>
            <a:bodyPr wrap="square" rtlCol="0">
              <a:spAutoFit/>
            </a:bodyPr>
            <a:lstStyle/>
            <a:p>
              <a:r>
                <a:rPr lang="en-US" sz="1400" dirty="0">
                  <a:solidFill>
                    <a:srgbClr val="FF4C41"/>
                  </a:solidFill>
                </a:rPr>
                <a:t>0</a:t>
              </a:r>
            </a:p>
          </p:txBody>
        </p:sp>
        <p:sp>
          <p:nvSpPr>
            <p:cNvPr id="10" name="TextBox 9">
              <a:extLst>
                <a:ext uri="{FF2B5EF4-FFF2-40B4-BE49-F238E27FC236}">
                  <a16:creationId xmlns:a16="http://schemas.microsoft.com/office/drawing/2014/main" id="{11180ECB-7A6B-513C-09A8-01FD13D6E998}"/>
                </a:ext>
              </a:extLst>
            </p:cNvPr>
            <p:cNvSpPr txBox="1"/>
            <p:nvPr/>
          </p:nvSpPr>
          <p:spPr>
            <a:xfrm>
              <a:off x="4429843" y="2148294"/>
              <a:ext cx="248575" cy="307777"/>
            </a:xfrm>
            <a:prstGeom prst="rect">
              <a:avLst/>
            </a:prstGeom>
            <a:noFill/>
          </p:spPr>
          <p:txBody>
            <a:bodyPr wrap="square" rtlCol="0">
              <a:spAutoFit/>
            </a:bodyPr>
            <a:lstStyle/>
            <a:p>
              <a:r>
                <a:rPr lang="en-US" sz="1400" dirty="0">
                  <a:solidFill>
                    <a:srgbClr val="FF4C41"/>
                  </a:solidFill>
                </a:rPr>
                <a:t>1</a:t>
              </a:r>
            </a:p>
          </p:txBody>
        </p:sp>
        <p:sp>
          <p:nvSpPr>
            <p:cNvPr id="12" name="TextBox 11">
              <a:extLst>
                <a:ext uri="{FF2B5EF4-FFF2-40B4-BE49-F238E27FC236}">
                  <a16:creationId xmlns:a16="http://schemas.microsoft.com/office/drawing/2014/main" id="{6D36CEF1-4DF9-007F-265C-7FCFE9FEBD2E}"/>
                </a:ext>
              </a:extLst>
            </p:cNvPr>
            <p:cNvSpPr txBox="1"/>
            <p:nvPr/>
          </p:nvSpPr>
          <p:spPr>
            <a:xfrm>
              <a:off x="4429843" y="2469371"/>
              <a:ext cx="248575" cy="307777"/>
            </a:xfrm>
            <a:prstGeom prst="rect">
              <a:avLst/>
            </a:prstGeom>
            <a:noFill/>
          </p:spPr>
          <p:txBody>
            <a:bodyPr wrap="square" rtlCol="0">
              <a:spAutoFit/>
            </a:bodyPr>
            <a:lstStyle/>
            <a:p>
              <a:r>
                <a:rPr lang="en-US" sz="1400" dirty="0">
                  <a:solidFill>
                    <a:srgbClr val="FF4C41"/>
                  </a:solidFill>
                </a:rPr>
                <a:t>2</a:t>
              </a:r>
            </a:p>
          </p:txBody>
        </p:sp>
        <p:sp>
          <p:nvSpPr>
            <p:cNvPr id="13" name="TextBox 12">
              <a:extLst>
                <a:ext uri="{FF2B5EF4-FFF2-40B4-BE49-F238E27FC236}">
                  <a16:creationId xmlns:a16="http://schemas.microsoft.com/office/drawing/2014/main" id="{967E8DB9-0252-CAAE-EE6F-1E36D418765C}"/>
                </a:ext>
              </a:extLst>
            </p:cNvPr>
            <p:cNvSpPr txBox="1"/>
            <p:nvPr/>
          </p:nvSpPr>
          <p:spPr>
            <a:xfrm>
              <a:off x="4429843" y="2790447"/>
              <a:ext cx="248575" cy="307777"/>
            </a:xfrm>
            <a:prstGeom prst="rect">
              <a:avLst/>
            </a:prstGeom>
            <a:noFill/>
          </p:spPr>
          <p:txBody>
            <a:bodyPr wrap="square" rtlCol="0">
              <a:spAutoFit/>
            </a:bodyPr>
            <a:lstStyle/>
            <a:p>
              <a:r>
                <a:rPr lang="en-US" sz="1400" dirty="0">
                  <a:solidFill>
                    <a:srgbClr val="FF4C41"/>
                  </a:solidFill>
                </a:rPr>
                <a:t>3</a:t>
              </a:r>
            </a:p>
          </p:txBody>
        </p:sp>
      </p:grpSp>
      <p:sp>
        <p:nvSpPr>
          <p:cNvPr id="17" name="Slide Number Placeholder 3">
            <a:extLst>
              <a:ext uri="{FF2B5EF4-FFF2-40B4-BE49-F238E27FC236}">
                <a16:creationId xmlns:a16="http://schemas.microsoft.com/office/drawing/2014/main" id="{8CD223AD-9D2D-98C8-0CCB-0D36C49CC57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46</a:t>
            </a:fld>
            <a:endParaRPr lang="en-US" dirty="0"/>
          </a:p>
        </p:txBody>
      </p:sp>
    </p:spTree>
    <p:extLst>
      <p:ext uri="{BB962C8B-B14F-4D97-AF65-F5344CB8AC3E}">
        <p14:creationId xmlns:p14="http://schemas.microsoft.com/office/powerpoint/2010/main" val="148621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551802"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Max/Min Element of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15" name="Content Placeholder 2">
            <a:extLst>
              <a:ext uri="{FF2B5EF4-FFF2-40B4-BE49-F238E27FC236}">
                <a16:creationId xmlns:a16="http://schemas.microsoft.com/office/drawing/2014/main" id="{4F0862B3-EE94-0AA7-1F8F-E3F033649D51}"/>
              </a:ext>
            </a:extLst>
          </p:cNvPr>
          <p:cNvSpPr txBox="1">
            <a:spLocks/>
          </p:cNvSpPr>
          <p:nvPr/>
        </p:nvSpPr>
        <p:spPr>
          <a:xfrm>
            <a:off x="88085" y="1063397"/>
            <a:ext cx="2974712" cy="31282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Go as far right as possible</a:t>
            </a:r>
          </a:p>
        </p:txBody>
      </p:sp>
      <p:sp>
        <p:nvSpPr>
          <p:cNvPr id="2" name="Content Placeholder 2">
            <a:extLst>
              <a:ext uri="{FF2B5EF4-FFF2-40B4-BE49-F238E27FC236}">
                <a16:creationId xmlns:a16="http://schemas.microsoft.com/office/drawing/2014/main" id="{CFA0C65C-514A-2E4B-4581-893597D290FD}"/>
              </a:ext>
            </a:extLst>
          </p:cNvPr>
          <p:cNvSpPr txBox="1">
            <a:spLocks/>
          </p:cNvSpPr>
          <p:nvPr/>
        </p:nvSpPr>
        <p:spPr>
          <a:xfrm>
            <a:off x="53375" y="1376221"/>
            <a:ext cx="2858501" cy="1436685"/>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ln>
                  <a:solidFill>
                    <a:srgbClr val="00FDFF"/>
                  </a:solidFill>
                </a:ln>
                <a:solidFill>
                  <a:srgbClr val="00FDFF"/>
                </a:solidFill>
                <a:latin typeface="Courier" pitchFamily="2" charset="0"/>
              </a:rPr>
              <a:t>int</a:t>
            </a:r>
            <a:r>
              <a:rPr lang="en-US" sz="1200" dirty="0">
                <a:solidFill>
                  <a:srgbClr val="FF2600"/>
                </a:solidFill>
                <a:latin typeface="Courier" pitchFamily="2" charset="0"/>
              </a:rPr>
              <a:t> </a:t>
            </a:r>
            <a:r>
              <a:rPr lang="en-US" sz="1200" dirty="0" err="1">
                <a:solidFill>
                  <a:schemeClr val="bg1"/>
                </a:solidFill>
                <a:latin typeface="Courier" pitchFamily="2" charset="0"/>
              </a:rPr>
              <a:t>getMax</a:t>
            </a:r>
            <a:r>
              <a:rPr lang="en-US" sz="1200" dirty="0">
                <a:solidFill>
                  <a:srgbClr val="FF2600"/>
                </a:solidFill>
                <a:latin typeface="Courier" pitchFamily="2" charset="0"/>
              </a:rPr>
              <a:t>(struct</a:t>
            </a:r>
            <a:r>
              <a:rPr lang="en-US" sz="1200" dirty="0">
                <a:solidFill>
                  <a:schemeClr val="bg1"/>
                </a:solidFill>
                <a:latin typeface="Courier" pitchFamily="2" charset="0"/>
              </a:rPr>
              <a:t> node* node)</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while</a:t>
            </a:r>
            <a:r>
              <a:rPr lang="en-US" sz="1200" dirty="0">
                <a:solidFill>
                  <a:schemeClr val="bg1"/>
                </a:solidFill>
                <a:latin typeface="Courier" pitchFamily="2" charset="0"/>
              </a:rPr>
              <a:t>(node-&gt;right != NULL)</a:t>
            </a:r>
          </a:p>
          <a:p>
            <a:pPr marL="0" indent="0">
              <a:lnSpc>
                <a:spcPts val="1500"/>
              </a:lnSpc>
              <a:spcBef>
                <a:spcPts val="0"/>
              </a:spcBef>
              <a:buNone/>
            </a:pPr>
            <a:r>
              <a:rPr lang="en-US" sz="1200" dirty="0">
                <a:solidFill>
                  <a:schemeClr val="bg1"/>
                </a:solidFill>
                <a:latin typeface="Courier" pitchFamily="2" charset="0"/>
              </a:rPr>
              <a:t>    node = node-&gt;right;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 </a:t>
            </a:r>
            <a:r>
              <a:rPr lang="en-US" sz="1200" dirty="0">
                <a:solidFill>
                  <a:schemeClr val="bg1"/>
                </a:solidFill>
                <a:latin typeface="Courier" pitchFamily="2" charset="0"/>
              </a:rPr>
              <a:t>node-&gt;key;</a:t>
            </a:r>
          </a:p>
          <a:p>
            <a:pPr marL="0" indent="0">
              <a:lnSpc>
                <a:spcPts val="1500"/>
              </a:lnSpc>
              <a:spcBef>
                <a:spcPts val="0"/>
              </a:spcBef>
              <a:buNone/>
            </a:pPr>
            <a:r>
              <a:rPr lang="en-US" sz="1200" dirty="0">
                <a:solidFill>
                  <a:schemeClr val="bg1"/>
                </a:solidFill>
                <a:latin typeface="Courier" pitchFamily="2" charset="0"/>
              </a:rPr>
              <a:t>}</a:t>
            </a:r>
          </a:p>
        </p:txBody>
      </p:sp>
      <p:pic>
        <p:nvPicPr>
          <p:cNvPr id="6" name="Picture 5">
            <a:extLst>
              <a:ext uri="{FF2B5EF4-FFF2-40B4-BE49-F238E27FC236}">
                <a16:creationId xmlns:a16="http://schemas.microsoft.com/office/drawing/2014/main" id="{69DA1CFE-0C9D-67AD-1F4D-173B6B876E82}"/>
              </a:ext>
            </a:extLst>
          </p:cNvPr>
          <p:cNvPicPr>
            <a:picLocks noChangeAspect="1"/>
          </p:cNvPicPr>
          <p:nvPr/>
        </p:nvPicPr>
        <p:blipFill>
          <a:blip r:embed="rId3"/>
          <a:stretch>
            <a:fillRect/>
          </a:stretch>
        </p:blipFill>
        <p:spPr>
          <a:xfrm>
            <a:off x="2450121" y="3480054"/>
            <a:ext cx="2161830" cy="1243667"/>
          </a:xfrm>
          <a:prstGeom prst="rect">
            <a:avLst/>
          </a:prstGeom>
          <a:ln>
            <a:solidFill>
              <a:schemeClr val="tx1"/>
            </a:solidFill>
          </a:ln>
        </p:spPr>
      </p:pic>
      <p:sp>
        <p:nvSpPr>
          <p:cNvPr id="16" name="Content Placeholder 2">
            <a:extLst>
              <a:ext uri="{FF2B5EF4-FFF2-40B4-BE49-F238E27FC236}">
                <a16:creationId xmlns:a16="http://schemas.microsoft.com/office/drawing/2014/main" id="{A18AB02C-768E-5FFE-C55A-145DDCD2F4F9}"/>
              </a:ext>
            </a:extLst>
          </p:cNvPr>
          <p:cNvSpPr txBox="1">
            <a:spLocks/>
          </p:cNvSpPr>
          <p:nvPr/>
        </p:nvSpPr>
        <p:spPr>
          <a:xfrm>
            <a:off x="3665174" y="1063397"/>
            <a:ext cx="2974712" cy="31282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Go as far left as possible</a:t>
            </a:r>
          </a:p>
        </p:txBody>
      </p:sp>
      <p:sp>
        <p:nvSpPr>
          <p:cNvPr id="17" name="Content Placeholder 2">
            <a:extLst>
              <a:ext uri="{FF2B5EF4-FFF2-40B4-BE49-F238E27FC236}">
                <a16:creationId xmlns:a16="http://schemas.microsoft.com/office/drawing/2014/main" id="{D1038610-C4D5-14EB-52A0-F4C634008C9A}"/>
              </a:ext>
            </a:extLst>
          </p:cNvPr>
          <p:cNvSpPr txBox="1">
            <a:spLocks/>
          </p:cNvSpPr>
          <p:nvPr/>
        </p:nvSpPr>
        <p:spPr>
          <a:xfrm>
            <a:off x="3097507" y="1376221"/>
            <a:ext cx="3760493" cy="1436685"/>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struct</a:t>
            </a:r>
            <a:r>
              <a:rPr lang="en-US" sz="1200" dirty="0">
                <a:solidFill>
                  <a:schemeClr val="bg1"/>
                </a:solidFill>
                <a:latin typeface="Courier" pitchFamily="2" charset="0"/>
              </a:rPr>
              <a:t> node*</a:t>
            </a:r>
            <a:r>
              <a:rPr lang="en-US" sz="1200" dirty="0">
                <a:solidFill>
                  <a:srgbClr val="FF2600"/>
                </a:solidFill>
                <a:latin typeface="Courier" pitchFamily="2" charset="0"/>
              </a:rPr>
              <a:t> </a:t>
            </a:r>
            <a:r>
              <a:rPr lang="en-US" sz="1200" dirty="0" err="1">
                <a:solidFill>
                  <a:schemeClr val="bg1"/>
                </a:solidFill>
                <a:latin typeface="Courier" pitchFamily="2" charset="0"/>
              </a:rPr>
              <a:t>getMin</a:t>
            </a:r>
            <a:r>
              <a:rPr lang="en-US" sz="1200" dirty="0">
                <a:solidFill>
                  <a:srgbClr val="FF2600"/>
                </a:solidFill>
                <a:latin typeface="Courier" pitchFamily="2" charset="0"/>
              </a:rPr>
              <a:t>(struct</a:t>
            </a:r>
            <a:r>
              <a:rPr lang="en-US" sz="1200" dirty="0">
                <a:solidFill>
                  <a:schemeClr val="bg1"/>
                </a:solidFill>
                <a:latin typeface="Courier" pitchFamily="2" charset="0"/>
              </a:rPr>
              <a:t> node* node)</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(node-&gt;left != NULL)</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 </a:t>
            </a:r>
            <a:r>
              <a:rPr lang="en-US" sz="1200" dirty="0" err="1">
                <a:solidFill>
                  <a:schemeClr val="bg1"/>
                </a:solidFill>
                <a:latin typeface="Courier" pitchFamily="2" charset="0"/>
              </a:rPr>
              <a:t>getMin</a:t>
            </a:r>
            <a:r>
              <a:rPr lang="en-US" sz="1200" dirty="0">
                <a:solidFill>
                  <a:schemeClr val="bg1"/>
                </a:solidFill>
                <a:latin typeface="Courier" pitchFamily="2" charset="0"/>
              </a:rPr>
              <a:t>(node-&gt;left);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else</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 </a:t>
            </a:r>
            <a:r>
              <a:rPr lang="en-US" sz="1200" dirty="0">
                <a:solidFill>
                  <a:schemeClr val="bg1"/>
                </a:solidFill>
                <a:latin typeface="Courier" pitchFamily="2" charset="0"/>
              </a:rPr>
              <a:t>node;</a:t>
            </a:r>
          </a:p>
          <a:p>
            <a:pPr marL="0" indent="0">
              <a:lnSpc>
                <a:spcPts val="1500"/>
              </a:lnSpc>
              <a:spcBef>
                <a:spcPts val="0"/>
              </a:spcBef>
              <a:buNone/>
            </a:pPr>
            <a:r>
              <a:rPr lang="en-US" sz="1200" dirty="0">
                <a:solidFill>
                  <a:schemeClr val="bg1"/>
                </a:solidFill>
                <a:latin typeface="Courier" pitchFamily="2" charset="0"/>
              </a:rPr>
              <a:t>}</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E69BE71B-CB58-1E85-BBC8-09F9A27E3AFC}"/>
                  </a:ext>
                </a:extLst>
              </p:cNvPr>
              <p:cNvSpPr txBox="1">
                <a:spLocks/>
              </p:cNvSpPr>
              <p:nvPr/>
            </p:nvSpPr>
            <p:spPr>
              <a:xfrm>
                <a:off x="-4731" y="2839376"/>
                <a:ext cx="2974712" cy="59231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99</a:t>
                </a:r>
              </a:p>
              <a:p>
                <a:pPr>
                  <a:lnSpc>
                    <a:spcPts val="1700"/>
                  </a:lnSpc>
                  <a:spcBef>
                    <a:spcPts val="200"/>
                  </a:spcBef>
                  <a:spcAft>
                    <a:spcPts val="200"/>
                  </a:spcAft>
                </a:pPr>
                <a:r>
                  <a:rPr lang="en-US" sz="1400" dirty="0"/>
                  <a:t>Finding max is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h</m:t>
                    </m:r>
                    <m:r>
                      <a:rPr lang="en-US" sz="1400" b="0" i="1" smtClean="0">
                        <a:latin typeface="Cambria Math" panose="02040503050406030204" pitchFamily="18" charset="0"/>
                      </a:rPr>
                      <m:t>)</m:t>
                    </m:r>
                  </m:oMath>
                </a14:m>
                <a:endParaRPr lang="en-US" sz="1400" dirty="0"/>
              </a:p>
            </p:txBody>
          </p:sp>
        </mc:Choice>
        <mc:Fallback xmlns="">
          <p:sp>
            <p:nvSpPr>
              <p:cNvPr id="18" name="Content Placeholder 2">
                <a:extLst>
                  <a:ext uri="{FF2B5EF4-FFF2-40B4-BE49-F238E27FC236}">
                    <a16:creationId xmlns:a16="http://schemas.microsoft.com/office/drawing/2014/main" id="{E69BE71B-CB58-1E85-BBC8-09F9A27E3AFC}"/>
                  </a:ext>
                </a:extLst>
              </p:cNvPr>
              <p:cNvSpPr txBox="1">
                <a:spLocks noRot="1" noChangeAspect="1" noMove="1" noResize="1" noEditPoints="1" noAdjustHandles="1" noChangeArrowheads="1" noChangeShapeType="1" noTextEdit="1"/>
              </p:cNvSpPr>
              <p:nvPr/>
            </p:nvSpPr>
            <p:spPr>
              <a:xfrm>
                <a:off x="-4731" y="2839376"/>
                <a:ext cx="2974712" cy="592313"/>
              </a:xfrm>
              <a:prstGeom prst="rect">
                <a:avLst/>
              </a:prstGeom>
              <a:blipFill>
                <a:blip r:embed="rId4"/>
                <a:stretch>
                  <a:fillRect l="-426" t="-4167"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D04C82CD-D367-1CFA-3B51-1843D86A9A87}"/>
                  </a:ext>
                </a:extLst>
              </p:cNvPr>
              <p:cNvSpPr txBox="1">
                <a:spLocks/>
              </p:cNvSpPr>
              <p:nvPr/>
            </p:nvSpPr>
            <p:spPr>
              <a:xfrm>
                <a:off x="3097507" y="2831530"/>
                <a:ext cx="2974712" cy="59231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2</a:t>
                </a:r>
              </a:p>
              <a:p>
                <a:pPr>
                  <a:lnSpc>
                    <a:spcPts val="1700"/>
                  </a:lnSpc>
                  <a:spcBef>
                    <a:spcPts val="200"/>
                  </a:spcBef>
                  <a:spcAft>
                    <a:spcPts val="200"/>
                  </a:spcAft>
                </a:pPr>
                <a:r>
                  <a:rPr lang="en-US" sz="1400" dirty="0"/>
                  <a:t>Finding max is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h</m:t>
                    </m:r>
                    <m:r>
                      <a:rPr lang="en-US" sz="1400" b="0" i="1" smtClean="0">
                        <a:latin typeface="Cambria Math" panose="02040503050406030204" pitchFamily="18" charset="0"/>
                      </a:rPr>
                      <m:t>)</m:t>
                    </m:r>
                  </m:oMath>
                </a14:m>
                <a:endParaRPr lang="en-US" sz="1400" dirty="0"/>
              </a:p>
            </p:txBody>
          </p:sp>
        </mc:Choice>
        <mc:Fallback xmlns="">
          <p:sp>
            <p:nvSpPr>
              <p:cNvPr id="19" name="Content Placeholder 2">
                <a:extLst>
                  <a:ext uri="{FF2B5EF4-FFF2-40B4-BE49-F238E27FC236}">
                    <a16:creationId xmlns:a16="http://schemas.microsoft.com/office/drawing/2014/main" id="{D04C82CD-D367-1CFA-3B51-1843D86A9A87}"/>
                  </a:ext>
                </a:extLst>
              </p:cNvPr>
              <p:cNvSpPr txBox="1">
                <a:spLocks noRot="1" noChangeAspect="1" noMove="1" noResize="1" noEditPoints="1" noAdjustHandles="1" noChangeArrowheads="1" noChangeShapeType="1" noTextEdit="1"/>
              </p:cNvSpPr>
              <p:nvPr/>
            </p:nvSpPr>
            <p:spPr>
              <a:xfrm>
                <a:off x="3097507" y="2831530"/>
                <a:ext cx="2974712" cy="592313"/>
              </a:xfrm>
              <a:prstGeom prst="rect">
                <a:avLst/>
              </a:prstGeom>
              <a:blipFill>
                <a:blip r:embed="rId5"/>
                <a:stretch>
                  <a:fillRect l="-424" t="-2083" b="-6250"/>
                </a:stretch>
              </a:blipFill>
            </p:spPr>
            <p:txBody>
              <a:bodyPr/>
              <a:lstStyle/>
              <a:p>
                <a:r>
                  <a:rPr lang="en-US">
                    <a:noFill/>
                  </a:rPr>
                  <a:t> </a:t>
                </a:r>
              </a:p>
            </p:txBody>
          </p:sp>
        </mc:Fallback>
      </mc:AlternateContent>
      <p:sp>
        <p:nvSpPr>
          <p:cNvPr id="20" name="Slide Number Placeholder 3">
            <a:extLst>
              <a:ext uri="{FF2B5EF4-FFF2-40B4-BE49-F238E27FC236}">
                <a16:creationId xmlns:a16="http://schemas.microsoft.com/office/drawing/2014/main" id="{3249A684-415C-591E-1631-32EFE4E1792C}"/>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47</a:t>
            </a:fld>
            <a:endParaRPr lang="en-US" dirty="0"/>
          </a:p>
        </p:txBody>
      </p:sp>
    </p:spTree>
    <p:extLst>
      <p:ext uri="{BB962C8B-B14F-4D97-AF65-F5344CB8AC3E}">
        <p14:creationId xmlns:p14="http://schemas.microsoft.com/office/powerpoint/2010/main" val="120784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Removing Node from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1" y="1073342"/>
            <a:ext cx="6743175" cy="126381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u="sng" dirty="0"/>
              <a:t>Lazy node deletion</a:t>
            </a:r>
            <a:r>
              <a:rPr lang="en-US" sz="1400" dirty="0"/>
              <a:t>: Don’t actually delete the node</a:t>
            </a:r>
          </a:p>
          <a:p>
            <a:pPr>
              <a:lnSpc>
                <a:spcPts val="1700"/>
              </a:lnSpc>
              <a:spcBef>
                <a:spcPts val="0"/>
              </a:spcBef>
            </a:pPr>
            <a:r>
              <a:rPr lang="en-US" sz="1400" dirty="0"/>
              <a:t>Keep the key and mark the node as “disabled”</a:t>
            </a:r>
          </a:p>
          <a:p>
            <a:pPr>
              <a:lnSpc>
                <a:spcPts val="1700"/>
              </a:lnSpc>
              <a:spcBef>
                <a:spcPts val="200"/>
              </a:spcBef>
              <a:spcAft>
                <a:spcPts val="200"/>
              </a:spcAft>
            </a:pPr>
            <a:r>
              <a:rPr lang="en-US" sz="1400" dirty="0"/>
              <a:t>Upon later insertion of the same key, node can easily be re-enabled</a:t>
            </a:r>
          </a:p>
          <a:p>
            <a:pPr>
              <a:lnSpc>
                <a:spcPts val="1700"/>
              </a:lnSpc>
              <a:spcBef>
                <a:spcPts val="200"/>
              </a:spcBef>
              <a:spcAft>
                <a:spcPts val="200"/>
              </a:spcAft>
            </a:pPr>
            <a:r>
              <a:rPr lang="en-US" sz="1400" dirty="0"/>
              <a:t>Somewhat viable approach only if number of deletions is very small (e.g., log files)</a:t>
            </a:r>
          </a:p>
        </p:txBody>
      </p:sp>
      <p:sp>
        <p:nvSpPr>
          <p:cNvPr id="2" name="Oval 1">
            <a:extLst>
              <a:ext uri="{FF2B5EF4-FFF2-40B4-BE49-F238E27FC236}">
                <a16:creationId xmlns:a16="http://schemas.microsoft.com/office/drawing/2014/main" id="{91A6ACDB-70FB-F27E-72A2-F599876C9E3C}"/>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A7E1F4F3-1990-E116-ECEF-D696BC82A2D1}"/>
              </a:ext>
            </a:extLst>
          </p:cNvPr>
          <p:cNvSpPr txBox="1"/>
          <p:nvPr/>
        </p:nvSpPr>
        <p:spPr>
          <a:xfrm>
            <a:off x="1805667" y="2329598"/>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8" name="Oval 7">
            <a:extLst>
              <a:ext uri="{FF2B5EF4-FFF2-40B4-BE49-F238E27FC236}">
                <a16:creationId xmlns:a16="http://schemas.microsoft.com/office/drawing/2014/main" id="{E4E291AB-94DB-6B4E-8932-781787E600A8}"/>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FFB273C4-AEA2-FDC8-A17D-DEF4F5339407}"/>
              </a:ext>
            </a:extLst>
          </p:cNvPr>
          <p:cNvSpPr txBox="1"/>
          <p:nvPr/>
        </p:nvSpPr>
        <p:spPr>
          <a:xfrm>
            <a:off x="955418" y="275404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0" name="Oval 9">
            <a:extLst>
              <a:ext uri="{FF2B5EF4-FFF2-40B4-BE49-F238E27FC236}">
                <a16:creationId xmlns:a16="http://schemas.microsoft.com/office/drawing/2014/main" id="{40E1E6F0-3C7A-1001-E1D3-E2D4806494DA}"/>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A464554D-2AEB-F984-C5AA-624269592727}"/>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59E7E2E2-0BC7-70EA-41A0-D8193951D586}"/>
              </a:ext>
            </a:extLst>
          </p:cNvPr>
          <p:cNvSpPr txBox="1"/>
          <p:nvPr/>
        </p:nvSpPr>
        <p:spPr>
          <a:xfrm>
            <a:off x="517689" y="3478364"/>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9" name="Oval 18">
            <a:extLst>
              <a:ext uri="{FF2B5EF4-FFF2-40B4-BE49-F238E27FC236}">
                <a16:creationId xmlns:a16="http://schemas.microsoft.com/office/drawing/2014/main" id="{F5212B58-F8B0-EE07-A7E1-FF47D970BA5B}"/>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7AC05D0A-0377-5457-591F-7C9CE610F4DB}"/>
              </a:ext>
            </a:extLst>
          </p:cNvPr>
          <p:cNvSpPr txBox="1"/>
          <p:nvPr/>
        </p:nvSpPr>
        <p:spPr>
          <a:xfrm>
            <a:off x="2240888" y="348477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1" name="Oval 20">
            <a:extLst>
              <a:ext uri="{FF2B5EF4-FFF2-40B4-BE49-F238E27FC236}">
                <a16:creationId xmlns:a16="http://schemas.microsoft.com/office/drawing/2014/main" id="{98E8C40D-B0A7-5C14-1D7A-FFE4115C4ACC}"/>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5CFA5951-C6EB-732D-8508-3B28301BAEB9}"/>
              </a:ext>
            </a:extLst>
          </p:cNvPr>
          <p:cNvSpPr txBox="1"/>
          <p:nvPr/>
        </p:nvSpPr>
        <p:spPr>
          <a:xfrm>
            <a:off x="3004638" y="3486753"/>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3" name="Oval 22">
            <a:extLst>
              <a:ext uri="{FF2B5EF4-FFF2-40B4-BE49-F238E27FC236}">
                <a16:creationId xmlns:a16="http://schemas.microsoft.com/office/drawing/2014/main" id="{0EB6E5FE-7E70-8B9B-C8A8-F556C013CEB0}"/>
              </a:ext>
            </a:extLst>
          </p:cNvPr>
          <p:cNvSpPr>
            <a:spLocks noChangeAspect="1"/>
          </p:cNvSpPr>
          <p:nvPr/>
        </p:nvSpPr>
        <p:spPr>
          <a:xfrm>
            <a:off x="119212"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1597A25C-B299-5FB4-DF4B-D75DC5426D5D}"/>
              </a:ext>
            </a:extLst>
          </p:cNvPr>
          <p:cNvSpPr txBox="1"/>
          <p:nvPr/>
        </p:nvSpPr>
        <p:spPr>
          <a:xfrm>
            <a:off x="187181" y="4226731"/>
            <a:ext cx="31451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25" name="Oval 24">
            <a:extLst>
              <a:ext uri="{FF2B5EF4-FFF2-40B4-BE49-F238E27FC236}">
                <a16:creationId xmlns:a16="http://schemas.microsoft.com/office/drawing/2014/main" id="{333D7328-BA2B-CDDA-98FB-ADA5CB5E380E}"/>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F73048C8-5A3E-51A4-EEA4-AEE61FC80587}"/>
              </a:ext>
            </a:extLst>
          </p:cNvPr>
          <p:cNvSpPr txBox="1"/>
          <p:nvPr/>
        </p:nvSpPr>
        <p:spPr>
          <a:xfrm>
            <a:off x="884371" y="421152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27" name="Oval 26">
            <a:extLst>
              <a:ext uri="{FF2B5EF4-FFF2-40B4-BE49-F238E27FC236}">
                <a16:creationId xmlns:a16="http://schemas.microsoft.com/office/drawing/2014/main" id="{4DD7B4E3-A217-8B5A-D25A-3201F9EF7307}"/>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B0CD6155-B2F1-8D22-D349-D1D1744491F7}"/>
              </a:ext>
            </a:extLst>
          </p:cNvPr>
          <p:cNvSpPr txBox="1"/>
          <p:nvPr/>
        </p:nvSpPr>
        <p:spPr>
          <a:xfrm>
            <a:off x="2473781" y="4202663"/>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9" name="Straight Connector 28">
            <a:extLst>
              <a:ext uri="{FF2B5EF4-FFF2-40B4-BE49-F238E27FC236}">
                <a16:creationId xmlns:a16="http://schemas.microsoft.com/office/drawing/2014/main" id="{FD8591C8-EF7E-6F40-D4E9-072FC54EC1F2}"/>
              </a:ext>
            </a:extLst>
          </p:cNvPr>
          <p:cNvCxnSpPr>
            <a:cxnSpLocks/>
            <a:stCxn id="2" idx="3"/>
            <a:endCxn id="8"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E0B81A-EF1F-9C22-2412-010A1F635046}"/>
              </a:ext>
            </a:extLst>
          </p:cNvPr>
          <p:cNvCxnSpPr>
            <a:cxnSpLocks/>
            <a:stCxn id="2" idx="5"/>
            <a:endCxn id="10"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D3DEED-C787-ACE0-88AE-EE1C9023F381}"/>
              </a:ext>
            </a:extLst>
          </p:cNvPr>
          <p:cNvCxnSpPr>
            <a:cxnSpLocks/>
            <a:stCxn id="8" idx="4"/>
            <a:endCxn id="1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C7632B9-1458-EE1B-B843-80BF71E6CD60}"/>
              </a:ext>
            </a:extLst>
          </p:cNvPr>
          <p:cNvCxnSpPr>
            <a:cxnSpLocks/>
            <a:stCxn id="10" idx="4"/>
            <a:endCxn id="19"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FCEEFD-BD63-2B9F-A323-AB30D769797F}"/>
              </a:ext>
            </a:extLst>
          </p:cNvPr>
          <p:cNvCxnSpPr>
            <a:cxnSpLocks/>
            <a:stCxn id="10" idx="4"/>
            <a:endCxn id="21"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5F801A-9497-1D1F-0854-11F9246AECAD}"/>
              </a:ext>
            </a:extLst>
          </p:cNvPr>
          <p:cNvCxnSpPr>
            <a:cxnSpLocks/>
            <a:endCxn id="23" idx="0"/>
          </p:cNvCxnSpPr>
          <p:nvPr/>
        </p:nvCxnSpPr>
        <p:spPr>
          <a:xfrm flipH="1">
            <a:off x="335212" y="3910364"/>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6A94E4-F722-BAF9-F4E8-380C3D3F2559}"/>
              </a:ext>
            </a:extLst>
          </p:cNvPr>
          <p:cNvCxnSpPr>
            <a:cxnSpLocks/>
            <a:endCxn id="25"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6A8F969-046D-C952-9535-BC2D42130E6E}"/>
              </a:ext>
            </a:extLst>
          </p:cNvPr>
          <p:cNvCxnSpPr>
            <a:cxnSpLocks/>
            <a:stCxn id="19" idx="4"/>
            <a:endCxn id="27"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BCA6D101-ACC2-BF63-7CD4-8547C12C1F7D}"/>
              </a:ext>
            </a:extLst>
          </p:cNvPr>
          <p:cNvSpPr txBox="1">
            <a:spLocks/>
          </p:cNvSpPr>
          <p:nvPr/>
        </p:nvSpPr>
        <p:spPr>
          <a:xfrm>
            <a:off x="3577191" y="2322191"/>
            <a:ext cx="2991390"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Example after removing 93</a:t>
            </a:r>
          </a:p>
        </p:txBody>
      </p:sp>
      <p:sp>
        <p:nvSpPr>
          <p:cNvPr id="15" name="Oval 14">
            <a:extLst>
              <a:ext uri="{FF2B5EF4-FFF2-40B4-BE49-F238E27FC236}">
                <a16:creationId xmlns:a16="http://schemas.microsoft.com/office/drawing/2014/main" id="{55E6BAB7-67FA-3DEA-037F-DE846CFBD6CD}"/>
              </a:ext>
            </a:extLst>
          </p:cNvPr>
          <p:cNvSpPr>
            <a:spLocks noChangeAspect="1"/>
          </p:cNvSpPr>
          <p:nvPr/>
        </p:nvSpPr>
        <p:spPr>
          <a:xfrm>
            <a:off x="2632810" y="2747384"/>
            <a:ext cx="432000" cy="432000"/>
          </a:xfrm>
          <a:prstGeom prst="ellipse">
            <a:avLst/>
          </a:prstGeom>
          <a:solidFill>
            <a:schemeClr val="bg2">
              <a:lumMod val="7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781D0438-FB22-B7BB-A92B-589A319D81CA}"/>
              </a:ext>
            </a:extLst>
          </p:cNvPr>
          <p:cNvSpPr txBox="1"/>
          <p:nvPr/>
        </p:nvSpPr>
        <p:spPr>
          <a:xfrm>
            <a:off x="2645569" y="2764220"/>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6" name="Content Placeholder 2">
            <a:extLst>
              <a:ext uri="{FF2B5EF4-FFF2-40B4-BE49-F238E27FC236}">
                <a16:creationId xmlns:a16="http://schemas.microsoft.com/office/drawing/2014/main" id="{87FB5243-4FB1-61CE-938A-768FBEE1E798}"/>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17" name="Slide Number Placeholder 3">
            <a:extLst>
              <a:ext uri="{FF2B5EF4-FFF2-40B4-BE49-F238E27FC236}">
                <a16:creationId xmlns:a16="http://schemas.microsoft.com/office/drawing/2014/main" id="{31142810-8121-CE33-73E7-93B71E118978}"/>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48</a:t>
            </a:fld>
            <a:endParaRPr lang="en-US" dirty="0"/>
          </a:p>
        </p:txBody>
      </p:sp>
    </p:spTree>
    <p:extLst>
      <p:ext uri="{BB962C8B-B14F-4D97-AF65-F5344CB8AC3E}">
        <p14:creationId xmlns:p14="http://schemas.microsoft.com/office/powerpoint/2010/main" val="194923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Removing Node from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2" y="1073342"/>
            <a:ext cx="3063180" cy="76358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00"/>
              </a:lnSpc>
              <a:spcBef>
                <a:spcPts val="0"/>
              </a:spcBef>
            </a:pPr>
            <a:r>
              <a:rPr lang="en-US" sz="1400" dirty="0"/>
              <a:t>Actual node deletion:</a:t>
            </a:r>
          </a:p>
          <a:p>
            <a:pPr>
              <a:lnSpc>
                <a:spcPts val="1600"/>
              </a:lnSpc>
              <a:spcBef>
                <a:spcPts val="0"/>
              </a:spcBef>
            </a:pPr>
            <a:r>
              <a:rPr lang="en-US" sz="1400" dirty="0"/>
              <a:t>3 Scenarios</a:t>
            </a:r>
          </a:p>
          <a:p>
            <a:pPr>
              <a:lnSpc>
                <a:spcPts val="1600"/>
              </a:lnSpc>
              <a:spcBef>
                <a:spcPts val="0"/>
              </a:spcBef>
            </a:pPr>
            <a:r>
              <a:rPr lang="en-US" sz="1400" dirty="0"/>
              <a:t>Leaf node i.e., node with no child</a:t>
            </a:r>
          </a:p>
        </p:txBody>
      </p:sp>
      <p:sp>
        <p:nvSpPr>
          <p:cNvPr id="4" name="Content Placeholder 2">
            <a:extLst>
              <a:ext uri="{FF2B5EF4-FFF2-40B4-BE49-F238E27FC236}">
                <a16:creationId xmlns:a16="http://schemas.microsoft.com/office/drawing/2014/main" id="{BCA6D101-ACC2-BF63-7CD4-8547C12C1F7D}"/>
              </a:ext>
            </a:extLst>
          </p:cNvPr>
          <p:cNvSpPr txBox="1">
            <a:spLocks/>
          </p:cNvSpPr>
          <p:nvPr/>
        </p:nvSpPr>
        <p:spPr>
          <a:xfrm>
            <a:off x="43052" y="2764213"/>
            <a:ext cx="2823824"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Internal node with one child</a:t>
            </a:r>
          </a:p>
        </p:txBody>
      </p:sp>
      <p:grpSp>
        <p:nvGrpSpPr>
          <p:cNvPr id="17" name="Group 16">
            <a:extLst>
              <a:ext uri="{FF2B5EF4-FFF2-40B4-BE49-F238E27FC236}">
                <a16:creationId xmlns:a16="http://schemas.microsoft.com/office/drawing/2014/main" id="{AA35AB62-79E6-8508-DCD5-2439C68E100F}"/>
              </a:ext>
            </a:extLst>
          </p:cNvPr>
          <p:cNvGrpSpPr>
            <a:grpSpLocks noChangeAspect="1"/>
          </p:cNvGrpSpPr>
          <p:nvPr/>
        </p:nvGrpSpPr>
        <p:grpSpPr>
          <a:xfrm>
            <a:off x="3991125" y="1042232"/>
            <a:ext cx="2385524" cy="1700878"/>
            <a:chOff x="119212" y="2282903"/>
            <a:chExt cx="3309788" cy="2359883"/>
          </a:xfrm>
        </p:grpSpPr>
        <p:sp>
          <p:nvSpPr>
            <p:cNvPr id="2" name="Oval 1">
              <a:extLst>
                <a:ext uri="{FF2B5EF4-FFF2-40B4-BE49-F238E27FC236}">
                  <a16:creationId xmlns:a16="http://schemas.microsoft.com/office/drawing/2014/main" id="{91A6ACDB-70FB-F27E-72A2-F599876C9E3C}"/>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A7E1F4F3-1990-E116-ECEF-D696BC82A2D1}"/>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8" name="Oval 7">
              <a:extLst>
                <a:ext uri="{FF2B5EF4-FFF2-40B4-BE49-F238E27FC236}">
                  <a16:creationId xmlns:a16="http://schemas.microsoft.com/office/drawing/2014/main" id="{E4E291AB-94DB-6B4E-8932-781787E600A8}"/>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FFB273C4-AEA2-FDC8-A17D-DEF4F5339407}"/>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0" name="Oval 9">
              <a:extLst>
                <a:ext uri="{FF2B5EF4-FFF2-40B4-BE49-F238E27FC236}">
                  <a16:creationId xmlns:a16="http://schemas.microsoft.com/office/drawing/2014/main" id="{40E1E6F0-3C7A-1001-E1D3-E2D4806494DA}"/>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A464554D-2AEB-F984-C5AA-624269592727}"/>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59E7E2E2-0BC7-70EA-41A0-D8193951D586}"/>
                </a:ext>
              </a:extLst>
            </p:cNvPr>
            <p:cNvSpPr txBox="1"/>
            <p:nvPr/>
          </p:nvSpPr>
          <p:spPr>
            <a:xfrm>
              <a:off x="450108" y="3442115"/>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9" name="Oval 18">
              <a:extLst>
                <a:ext uri="{FF2B5EF4-FFF2-40B4-BE49-F238E27FC236}">
                  <a16:creationId xmlns:a16="http://schemas.microsoft.com/office/drawing/2014/main" id="{F5212B58-F8B0-EE07-A7E1-FF47D970BA5B}"/>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7AC05D0A-0377-5457-591F-7C9CE610F4DB}"/>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1" name="Oval 20">
              <a:extLst>
                <a:ext uri="{FF2B5EF4-FFF2-40B4-BE49-F238E27FC236}">
                  <a16:creationId xmlns:a16="http://schemas.microsoft.com/office/drawing/2014/main" id="{98E8C40D-B0A7-5C14-1D7A-FFE4115C4ACC}"/>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5CFA5951-C6EB-732D-8508-3B28301BAEB9}"/>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3" name="Oval 22">
              <a:extLst>
                <a:ext uri="{FF2B5EF4-FFF2-40B4-BE49-F238E27FC236}">
                  <a16:creationId xmlns:a16="http://schemas.microsoft.com/office/drawing/2014/main" id="{0EB6E5FE-7E70-8B9B-C8A8-F556C013CEB0}"/>
                </a:ext>
              </a:extLst>
            </p:cNvPr>
            <p:cNvSpPr>
              <a:spLocks noChangeAspect="1"/>
            </p:cNvSpPr>
            <p:nvPr/>
          </p:nvSpPr>
          <p:spPr>
            <a:xfrm>
              <a:off x="119212"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1597A25C-B299-5FB4-DF4B-D75DC5426D5D}"/>
                </a:ext>
              </a:extLst>
            </p:cNvPr>
            <p:cNvSpPr txBox="1"/>
            <p:nvPr/>
          </p:nvSpPr>
          <p:spPr>
            <a:xfrm>
              <a:off x="140487" y="4180038"/>
              <a:ext cx="339797"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25" name="Oval 24">
              <a:extLst>
                <a:ext uri="{FF2B5EF4-FFF2-40B4-BE49-F238E27FC236}">
                  <a16:creationId xmlns:a16="http://schemas.microsoft.com/office/drawing/2014/main" id="{333D7328-BA2B-CDDA-98FB-ADA5CB5E380E}"/>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F73048C8-5A3E-51A4-EEA4-AEE61FC80587}"/>
                </a:ext>
              </a:extLst>
            </p:cNvPr>
            <p:cNvSpPr txBox="1"/>
            <p:nvPr/>
          </p:nvSpPr>
          <p:spPr>
            <a:xfrm>
              <a:off x="827235" y="417527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27" name="Oval 26">
              <a:extLst>
                <a:ext uri="{FF2B5EF4-FFF2-40B4-BE49-F238E27FC236}">
                  <a16:creationId xmlns:a16="http://schemas.microsoft.com/office/drawing/2014/main" id="{4DD7B4E3-A217-8B5A-D25A-3201F9EF7307}"/>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B0CD6155-B2F1-8D22-D349-D1D1744491F7}"/>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9" name="Straight Connector 28">
              <a:extLst>
                <a:ext uri="{FF2B5EF4-FFF2-40B4-BE49-F238E27FC236}">
                  <a16:creationId xmlns:a16="http://schemas.microsoft.com/office/drawing/2014/main" id="{FD8591C8-EF7E-6F40-D4E9-072FC54EC1F2}"/>
                </a:ext>
              </a:extLst>
            </p:cNvPr>
            <p:cNvCxnSpPr>
              <a:cxnSpLocks/>
              <a:stCxn id="2" idx="3"/>
              <a:endCxn id="8"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E0B81A-EF1F-9C22-2412-010A1F635046}"/>
                </a:ext>
              </a:extLst>
            </p:cNvPr>
            <p:cNvCxnSpPr>
              <a:cxnSpLocks/>
              <a:stCxn id="2" idx="5"/>
              <a:endCxn id="10"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D3DEED-C787-ACE0-88AE-EE1C9023F381}"/>
                </a:ext>
              </a:extLst>
            </p:cNvPr>
            <p:cNvCxnSpPr>
              <a:cxnSpLocks/>
              <a:stCxn id="8" idx="4"/>
              <a:endCxn id="1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C7632B9-1458-EE1B-B843-80BF71E6CD60}"/>
                </a:ext>
              </a:extLst>
            </p:cNvPr>
            <p:cNvCxnSpPr>
              <a:cxnSpLocks/>
              <a:stCxn id="10" idx="4"/>
              <a:endCxn id="19"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FCEEFD-BD63-2B9F-A323-AB30D769797F}"/>
                </a:ext>
              </a:extLst>
            </p:cNvPr>
            <p:cNvCxnSpPr>
              <a:cxnSpLocks/>
              <a:stCxn id="10" idx="4"/>
              <a:endCxn id="21"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5F801A-9497-1D1F-0854-11F9246AECAD}"/>
                </a:ext>
              </a:extLst>
            </p:cNvPr>
            <p:cNvCxnSpPr>
              <a:cxnSpLocks/>
              <a:endCxn id="23" idx="0"/>
            </p:cNvCxnSpPr>
            <p:nvPr/>
          </p:nvCxnSpPr>
          <p:spPr>
            <a:xfrm flipH="1">
              <a:off x="335212" y="3910364"/>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6A94E4-F722-BAF9-F4E8-380C3D3F2559}"/>
                </a:ext>
              </a:extLst>
            </p:cNvPr>
            <p:cNvCxnSpPr>
              <a:cxnSpLocks/>
              <a:endCxn id="25"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6A8F969-046D-C952-9535-BC2D42130E6E}"/>
                </a:ext>
              </a:extLst>
            </p:cNvPr>
            <p:cNvCxnSpPr>
              <a:cxnSpLocks/>
              <a:stCxn id="19" idx="4"/>
              <a:endCxn id="27"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D0438-FB22-B7BB-A92B-589A319D81CA}"/>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sp>
        <p:nvSpPr>
          <p:cNvPr id="16" name="Content Placeholder 2">
            <a:extLst>
              <a:ext uri="{FF2B5EF4-FFF2-40B4-BE49-F238E27FC236}">
                <a16:creationId xmlns:a16="http://schemas.microsoft.com/office/drawing/2014/main" id="{87FB5243-4FB1-61CE-938A-768FBEE1E798}"/>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18" name="Content Placeholder 2">
            <a:extLst>
              <a:ext uri="{FF2B5EF4-FFF2-40B4-BE49-F238E27FC236}">
                <a16:creationId xmlns:a16="http://schemas.microsoft.com/office/drawing/2014/main" id="{1BBABEC4-A6FD-11F4-202A-17AED08B5AA1}"/>
              </a:ext>
            </a:extLst>
          </p:cNvPr>
          <p:cNvSpPr txBox="1">
            <a:spLocks/>
          </p:cNvSpPr>
          <p:nvPr/>
        </p:nvSpPr>
        <p:spPr>
          <a:xfrm>
            <a:off x="3397142" y="2775020"/>
            <a:ext cx="3171437"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Internal node with two children</a:t>
            </a:r>
          </a:p>
        </p:txBody>
      </p:sp>
      <p:grpSp>
        <p:nvGrpSpPr>
          <p:cNvPr id="32" name="Group 31">
            <a:extLst>
              <a:ext uri="{FF2B5EF4-FFF2-40B4-BE49-F238E27FC236}">
                <a16:creationId xmlns:a16="http://schemas.microsoft.com/office/drawing/2014/main" id="{E2C8B695-5331-3CBE-1788-FAECB6362A9B}"/>
              </a:ext>
            </a:extLst>
          </p:cNvPr>
          <p:cNvGrpSpPr>
            <a:grpSpLocks noChangeAspect="1"/>
          </p:cNvGrpSpPr>
          <p:nvPr/>
        </p:nvGrpSpPr>
        <p:grpSpPr>
          <a:xfrm>
            <a:off x="378189" y="3063758"/>
            <a:ext cx="2147031" cy="1700878"/>
            <a:chOff x="450108" y="2282903"/>
            <a:chExt cx="2978892" cy="2359883"/>
          </a:xfrm>
        </p:grpSpPr>
        <p:sp>
          <p:nvSpPr>
            <p:cNvPr id="33" name="Oval 32">
              <a:extLst>
                <a:ext uri="{FF2B5EF4-FFF2-40B4-BE49-F238E27FC236}">
                  <a16:creationId xmlns:a16="http://schemas.microsoft.com/office/drawing/2014/main" id="{746098EC-E21F-E2EB-3B9B-737F5896E9BB}"/>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TextBox 38">
              <a:extLst>
                <a:ext uri="{FF2B5EF4-FFF2-40B4-BE49-F238E27FC236}">
                  <a16:creationId xmlns:a16="http://schemas.microsoft.com/office/drawing/2014/main" id="{24D10604-BC70-424F-65E2-A4DE66865012}"/>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40" name="Oval 39">
              <a:extLst>
                <a:ext uri="{FF2B5EF4-FFF2-40B4-BE49-F238E27FC236}">
                  <a16:creationId xmlns:a16="http://schemas.microsoft.com/office/drawing/2014/main" id="{7A82025D-4CEF-6CD5-DED7-506347EDF5E7}"/>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6440AECD-FFB6-D8AB-A3B8-C908902F29CE}"/>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42" name="Oval 41">
              <a:extLst>
                <a:ext uri="{FF2B5EF4-FFF2-40B4-BE49-F238E27FC236}">
                  <a16:creationId xmlns:a16="http://schemas.microsoft.com/office/drawing/2014/main" id="{B14E0698-7E6B-BD71-BC77-FC5666FD8BBA}"/>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A6B0DD92-001C-2DFA-1614-5D3CF8E88213}"/>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621AFCF4-BB24-2FA1-6747-6DCF93F71B6D}"/>
                </a:ext>
              </a:extLst>
            </p:cNvPr>
            <p:cNvSpPr txBox="1"/>
            <p:nvPr/>
          </p:nvSpPr>
          <p:spPr>
            <a:xfrm>
              <a:off x="450108" y="3442115"/>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45" name="Oval 44">
              <a:extLst>
                <a:ext uri="{FF2B5EF4-FFF2-40B4-BE49-F238E27FC236}">
                  <a16:creationId xmlns:a16="http://schemas.microsoft.com/office/drawing/2014/main" id="{640156E0-7BC3-2A62-E3D3-ACA99635E6CC}"/>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a:extLst>
                <a:ext uri="{FF2B5EF4-FFF2-40B4-BE49-F238E27FC236}">
                  <a16:creationId xmlns:a16="http://schemas.microsoft.com/office/drawing/2014/main" id="{96181293-5768-CD35-4AA5-CD2C544E9247}"/>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47" name="Oval 46">
              <a:extLst>
                <a:ext uri="{FF2B5EF4-FFF2-40B4-BE49-F238E27FC236}">
                  <a16:creationId xmlns:a16="http://schemas.microsoft.com/office/drawing/2014/main" id="{EC200BA1-B8F5-EF20-2BFF-1AADBD63F161}"/>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extBox 47">
              <a:extLst>
                <a:ext uri="{FF2B5EF4-FFF2-40B4-BE49-F238E27FC236}">
                  <a16:creationId xmlns:a16="http://schemas.microsoft.com/office/drawing/2014/main" id="{18C49465-65A1-9F36-BF2F-E38926C5D10D}"/>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51" name="Oval 50">
              <a:extLst>
                <a:ext uri="{FF2B5EF4-FFF2-40B4-BE49-F238E27FC236}">
                  <a16:creationId xmlns:a16="http://schemas.microsoft.com/office/drawing/2014/main" id="{C2F68860-80F8-04AF-AFE7-A9DD7B937444}"/>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3D58FE02-28D9-D2FD-3073-946635C9C40A}"/>
                </a:ext>
              </a:extLst>
            </p:cNvPr>
            <p:cNvSpPr txBox="1"/>
            <p:nvPr/>
          </p:nvSpPr>
          <p:spPr>
            <a:xfrm>
              <a:off x="827235" y="417527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53" name="Oval 52">
              <a:extLst>
                <a:ext uri="{FF2B5EF4-FFF2-40B4-BE49-F238E27FC236}">
                  <a16:creationId xmlns:a16="http://schemas.microsoft.com/office/drawing/2014/main" id="{7217FB7B-3CE5-B771-EC2C-49D60001B568}"/>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TextBox 53">
              <a:extLst>
                <a:ext uri="{FF2B5EF4-FFF2-40B4-BE49-F238E27FC236}">
                  <a16:creationId xmlns:a16="http://schemas.microsoft.com/office/drawing/2014/main" id="{415EDA39-E3B2-48E0-B2B0-CE24E6363D1D}"/>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55" name="Straight Connector 54">
              <a:extLst>
                <a:ext uri="{FF2B5EF4-FFF2-40B4-BE49-F238E27FC236}">
                  <a16:creationId xmlns:a16="http://schemas.microsoft.com/office/drawing/2014/main" id="{39EA09BE-241E-4737-EC90-49D882BB86C5}"/>
                </a:ext>
              </a:extLst>
            </p:cNvPr>
            <p:cNvCxnSpPr>
              <a:cxnSpLocks/>
              <a:stCxn id="33" idx="3"/>
              <a:endCxn id="40"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63CA07E-9026-AB47-27F6-9C7FB622BFD3}"/>
                </a:ext>
              </a:extLst>
            </p:cNvPr>
            <p:cNvCxnSpPr>
              <a:cxnSpLocks/>
              <a:stCxn id="33" idx="5"/>
              <a:endCxn id="42"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11C6D62-9E96-EC3F-4B2A-4A3ECF27EE50}"/>
                </a:ext>
              </a:extLst>
            </p:cNvPr>
            <p:cNvCxnSpPr>
              <a:cxnSpLocks/>
              <a:stCxn id="40" idx="4"/>
              <a:endCxn id="4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1D85094-1224-B6D5-89D6-3F72E07E274D}"/>
                </a:ext>
              </a:extLst>
            </p:cNvPr>
            <p:cNvCxnSpPr>
              <a:cxnSpLocks/>
              <a:stCxn id="42" idx="4"/>
              <a:endCxn id="45"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CC34680-3015-4F13-5F88-354FB16BBC9A}"/>
                </a:ext>
              </a:extLst>
            </p:cNvPr>
            <p:cNvCxnSpPr>
              <a:cxnSpLocks/>
              <a:stCxn id="42" idx="4"/>
              <a:endCxn id="47"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5B12317-4D4D-1554-FDB9-865084C5F2F0}"/>
                </a:ext>
              </a:extLst>
            </p:cNvPr>
            <p:cNvCxnSpPr>
              <a:cxnSpLocks/>
              <a:endCxn id="51"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741D404-DB61-59A0-B9BC-0E944F75B9DB}"/>
                </a:ext>
              </a:extLst>
            </p:cNvPr>
            <p:cNvCxnSpPr>
              <a:cxnSpLocks/>
              <a:stCxn id="45" idx="4"/>
              <a:endCxn id="53"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7A92514-1E04-247E-598F-58A70375FEDB}"/>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grpSp>
        <p:nvGrpSpPr>
          <p:cNvPr id="67" name="Group 66">
            <a:extLst>
              <a:ext uri="{FF2B5EF4-FFF2-40B4-BE49-F238E27FC236}">
                <a16:creationId xmlns:a16="http://schemas.microsoft.com/office/drawing/2014/main" id="{983C1086-C00D-077B-06CF-5116076272EB}"/>
              </a:ext>
            </a:extLst>
          </p:cNvPr>
          <p:cNvGrpSpPr/>
          <p:nvPr/>
        </p:nvGrpSpPr>
        <p:grpSpPr>
          <a:xfrm>
            <a:off x="3973259" y="2372782"/>
            <a:ext cx="330292" cy="407200"/>
            <a:chOff x="3973259" y="2372782"/>
            <a:chExt cx="330292" cy="407200"/>
          </a:xfrm>
        </p:grpSpPr>
        <p:cxnSp>
          <p:nvCxnSpPr>
            <p:cNvPr id="65" name="Straight Connector 64">
              <a:extLst>
                <a:ext uri="{FF2B5EF4-FFF2-40B4-BE49-F238E27FC236}">
                  <a16:creationId xmlns:a16="http://schemas.microsoft.com/office/drawing/2014/main" id="{0DD9776D-2D4A-E826-4CAB-FE5836C88A5A}"/>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id="{4E7B6F8E-95DA-2E8C-0F21-D8FB1D14C985}"/>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grpSp>
        <p:nvGrpSpPr>
          <p:cNvPr id="68" name="Group 67">
            <a:extLst>
              <a:ext uri="{FF2B5EF4-FFF2-40B4-BE49-F238E27FC236}">
                <a16:creationId xmlns:a16="http://schemas.microsoft.com/office/drawing/2014/main" id="{103C003A-D094-40E7-B650-DD2C9146B2B1}"/>
              </a:ext>
            </a:extLst>
          </p:cNvPr>
          <p:cNvGrpSpPr/>
          <p:nvPr/>
        </p:nvGrpSpPr>
        <p:grpSpPr>
          <a:xfrm>
            <a:off x="407920" y="3865983"/>
            <a:ext cx="330292" cy="407200"/>
            <a:chOff x="3973259" y="2372782"/>
            <a:chExt cx="330292" cy="407200"/>
          </a:xfrm>
        </p:grpSpPr>
        <p:cxnSp>
          <p:nvCxnSpPr>
            <p:cNvPr id="69" name="Straight Connector 68">
              <a:extLst>
                <a:ext uri="{FF2B5EF4-FFF2-40B4-BE49-F238E27FC236}">
                  <a16:creationId xmlns:a16="http://schemas.microsoft.com/office/drawing/2014/main" id="{97CFFA9C-45D8-4347-E077-F3B40637881F}"/>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a16="http://schemas.microsoft.com/office/drawing/2014/main" id="{3E10019E-EA3C-DC0A-EFCF-85BD3108EFFD}"/>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grpSp>
        <p:nvGrpSpPr>
          <p:cNvPr id="71" name="Group 70">
            <a:extLst>
              <a:ext uri="{FF2B5EF4-FFF2-40B4-BE49-F238E27FC236}">
                <a16:creationId xmlns:a16="http://schemas.microsoft.com/office/drawing/2014/main" id="{13FCFA43-6AB8-EEEC-1729-E98EEFDAA9DE}"/>
              </a:ext>
            </a:extLst>
          </p:cNvPr>
          <p:cNvGrpSpPr>
            <a:grpSpLocks noChangeAspect="1"/>
          </p:cNvGrpSpPr>
          <p:nvPr/>
        </p:nvGrpSpPr>
        <p:grpSpPr>
          <a:xfrm>
            <a:off x="4294418" y="2994142"/>
            <a:ext cx="2138153" cy="1695432"/>
            <a:chOff x="462426" y="2282903"/>
            <a:chExt cx="2966574" cy="2352327"/>
          </a:xfrm>
        </p:grpSpPr>
        <p:sp>
          <p:nvSpPr>
            <p:cNvPr id="72" name="Oval 71">
              <a:extLst>
                <a:ext uri="{FF2B5EF4-FFF2-40B4-BE49-F238E27FC236}">
                  <a16:creationId xmlns:a16="http://schemas.microsoft.com/office/drawing/2014/main" id="{AB93F43C-4792-01F6-3A3C-F1ACCB9DF40A}"/>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3" name="TextBox 72">
              <a:extLst>
                <a:ext uri="{FF2B5EF4-FFF2-40B4-BE49-F238E27FC236}">
                  <a16:creationId xmlns:a16="http://schemas.microsoft.com/office/drawing/2014/main" id="{4A24B7E7-A939-8693-A296-BEB9F7B2080E}"/>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74" name="Oval 73">
              <a:extLst>
                <a:ext uri="{FF2B5EF4-FFF2-40B4-BE49-F238E27FC236}">
                  <a16:creationId xmlns:a16="http://schemas.microsoft.com/office/drawing/2014/main" id="{3A285B8A-E6A8-0F29-2F1C-3DAA3442E8F4}"/>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TextBox 74">
              <a:extLst>
                <a:ext uri="{FF2B5EF4-FFF2-40B4-BE49-F238E27FC236}">
                  <a16:creationId xmlns:a16="http://schemas.microsoft.com/office/drawing/2014/main" id="{318A03A4-F256-3DE9-6A30-2DA483D9F964}"/>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76" name="Oval 75">
              <a:extLst>
                <a:ext uri="{FF2B5EF4-FFF2-40B4-BE49-F238E27FC236}">
                  <a16:creationId xmlns:a16="http://schemas.microsoft.com/office/drawing/2014/main" id="{5457E891-E164-6D2E-6A34-4A5D50A233B2}"/>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Oval 76">
              <a:extLst>
                <a:ext uri="{FF2B5EF4-FFF2-40B4-BE49-F238E27FC236}">
                  <a16:creationId xmlns:a16="http://schemas.microsoft.com/office/drawing/2014/main" id="{9AD2991D-C85E-B5D9-CB4F-9BD2B13752C6}"/>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TextBox 77">
              <a:extLst>
                <a:ext uri="{FF2B5EF4-FFF2-40B4-BE49-F238E27FC236}">
                  <a16:creationId xmlns:a16="http://schemas.microsoft.com/office/drawing/2014/main" id="{50128C7E-84D9-09FE-00A1-4734AC997EF9}"/>
                </a:ext>
              </a:extLst>
            </p:cNvPr>
            <p:cNvSpPr txBox="1"/>
            <p:nvPr/>
          </p:nvSpPr>
          <p:spPr>
            <a:xfrm>
              <a:off x="462426" y="3442115"/>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79" name="Oval 78">
              <a:extLst>
                <a:ext uri="{FF2B5EF4-FFF2-40B4-BE49-F238E27FC236}">
                  <a16:creationId xmlns:a16="http://schemas.microsoft.com/office/drawing/2014/main" id="{8F5B51C0-5F2C-DD1F-1771-F0792437A8E2}"/>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79">
              <a:extLst>
                <a:ext uri="{FF2B5EF4-FFF2-40B4-BE49-F238E27FC236}">
                  <a16:creationId xmlns:a16="http://schemas.microsoft.com/office/drawing/2014/main" id="{D2C74BF5-9248-FF56-C1F3-5BC2C3B20A7D}"/>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81" name="Oval 80">
              <a:extLst>
                <a:ext uri="{FF2B5EF4-FFF2-40B4-BE49-F238E27FC236}">
                  <a16:creationId xmlns:a16="http://schemas.microsoft.com/office/drawing/2014/main" id="{C48F73CD-F0AB-67B0-4F46-073F873C0AAA}"/>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TextBox 81">
              <a:extLst>
                <a:ext uri="{FF2B5EF4-FFF2-40B4-BE49-F238E27FC236}">
                  <a16:creationId xmlns:a16="http://schemas.microsoft.com/office/drawing/2014/main" id="{A3F0F169-E602-1416-DED6-D40C557B3952}"/>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87" name="Oval 86">
              <a:extLst>
                <a:ext uri="{FF2B5EF4-FFF2-40B4-BE49-F238E27FC236}">
                  <a16:creationId xmlns:a16="http://schemas.microsoft.com/office/drawing/2014/main" id="{5AD0E735-9110-031F-B9F9-612DAC1428E6}"/>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TextBox 87">
              <a:extLst>
                <a:ext uri="{FF2B5EF4-FFF2-40B4-BE49-F238E27FC236}">
                  <a16:creationId xmlns:a16="http://schemas.microsoft.com/office/drawing/2014/main" id="{6185FA4D-3E83-0A6C-6FA3-6A0E6FD93FFB}"/>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89" name="Straight Connector 88">
              <a:extLst>
                <a:ext uri="{FF2B5EF4-FFF2-40B4-BE49-F238E27FC236}">
                  <a16:creationId xmlns:a16="http://schemas.microsoft.com/office/drawing/2014/main" id="{2185DF0E-8C35-E3C5-281A-F3578A4B0817}"/>
                </a:ext>
              </a:extLst>
            </p:cNvPr>
            <p:cNvCxnSpPr>
              <a:cxnSpLocks/>
              <a:stCxn id="72" idx="3"/>
              <a:endCxn id="74"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671D9F-BD1E-467C-0FE7-FC002E7F3840}"/>
                </a:ext>
              </a:extLst>
            </p:cNvPr>
            <p:cNvCxnSpPr>
              <a:cxnSpLocks/>
              <a:stCxn id="72" idx="5"/>
              <a:endCxn id="76"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6F60962-3F1F-0A9D-15B8-3F6E87B7D207}"/>
                </a:ext>
              </a:extLst>
            </p:cNvPr>
            <p:cNvCxnSpPr>
              <a:cxnSpLocks/>
              <a:stCxn id="74" idx="4"/>
              <a:endCxn id="77"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441016A-D7C8-00DB-AC92-D8C2654FDA85}"/>
                </a:ext>
              </a:extLst>
            </p:cNvPr>
            <p:cNvCxnSpPr>
              <a:cxnSpLocks/>
              <a:stCxn id="76" idx="4"/>
              <a:endCxn id="79"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D6AA99F-CE5A-DD95-BC97-7D81462D5CDA}"/>
                </a:ext>
              </a:extLst>
            </p:cNvPr>
            <p:cNvCxnSpPr>
              <a:cxnSpLocks/>
              <a:stCxn id="76" idx="4"/>
              <a:endCxn id="81"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61EE158-332F-1554-B13B-115AA081A106}"/>
                </a:ext>
              </a:extLst>
            </p:cNvPr>
            <p:cNvCxnSpPr>
              <a:cxnSpLocks/>
              <a:stCxn id="79" idx="4"/>
              <a:endCxn id="87"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2B1CA103-9356-B67A-0FE3-CEB38FEF0A82}"/>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grpSp>
        <p:nvGrpSpPr>
          <p:cNvPr id="98" name="Group 97">
            <a:extLst>
              <a:ext uri="{FF2B5EF4-FFF2-40B4-BE49-F238E27FC236}">
                <a16:creationId xmlns:a16="http://schemas.microsoft.com/office/drawing/2014/main" id="{85165D67-31AE-76B3-A686-E6236BA52560}"/>
              </a:ext>
            </a:extLst>
          </p:cNvPr>
          <p:cNvGrpSpPr/>
          <p:nvPr/>
        </p:nvGrpSpPr>
        <p:grpSpPr>
          <a:xfrm>
            <a:off x="5247346" y="2952341"/>
            <a:ext cx="330292" cy="407200"/>
            <a:chOff x="3973259" y="2372782"/>
            <a:chExt cx="330292" cy="407200"/>
          </a:xfrm>
        </p:grpSpPr>
        <p:cxnSp>
          <p:nvCxnSpPr>
            <p:cNvPr id="99" name="Straight Connector 98">
              <a:extLst>
                <a:ext uri="{FF2B5EF4-FFF2-40B4-BE49-F238E27FC236}">
                  <a16:creationId xmlns:a16="http://schemas.microsoft.com/office/drawing/2014/main" id="{1C785668-0A37-792A-7519-FD7C15F389CC}"/>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0" name="Straight Connector 99">
              <a:extLst>
                <a:ext uri="{FF2B5EF4-FFF2-40B4-BE49-F238E27FC236}">
                  <a16:creationId xmlns:a16="http://schemas.microsoft.com/office/drawing/2014/main" id="{2C556BD2-87FB-60CA-BC82-F82459D46826}"/>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01" name="Slide Number Placeholder 3">
            <a:extLst>
              <a:ext uri="{FF2B5EF4-FFF2-40B4-BE49-F238E27FC236}">
                <a16:creationId xmlns:a16="http://schemas.microsoft.com/office/drawing/2014/main" id="{6C5CBB5C-0572-91D5-46FA-D2266648BA28}"/>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49</a:t>
            </a:fld>
            <a:endParaRPr lang="en-US" dirty="0"/>
          </a:p>
        </p:txBody>
      </p:sp>
    </p:spTree>
    <p:extLst>
      <p:ext uri="{BB962C8B-B14F-4D97-AF65-F5344CB8AC3E}">
        <p14:creationId xmlns:p14="http://schemas.microsoft.com/office/powerpoint/2010/main" val="110304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Searching Data</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144187" y="1098445"/>
            <a:ext cx="6424393" cy="37120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Linear search: Definition</a:t>
            </a:r>
          </a:p>
          <a:p>
            <a:pPr marL="450850" lvl="1" indent="-234950">
              <a:lnSpc>
                <a:spcPts val="1700"/>
              </a:lnSpc>
              <a:spcBef>
                <a:spcPts val="200"/>
              </a:spcBef>
              <a:spcAft>
                <a:spcPts val="200"/>
              </a:spcAft>
            </a:pPr>
            <a:r>
              <a:rPr lang="en-US" sz="1400" dirty="0"/>
              <a:t>Sequentially check each item of list until match is found</a:t>
            </a:r>
          </a:p>
          <a:p>
            <a:pPr marL="450850" lvl="1" indent="-234950">
              <a:lnSpc>
                <a:spcPts val="1700"/>
              </a:lnSpc>
              <a:spcBef>
                <a:spcPts val="200"/>
              </a:spcBef>
              <a:spcAft>
                <a:spcPts val="200"/>
              </a:spcAft>
            </a:pPr>
            <a:r>
              <a:rPr lang="en-US" sz="1400" dirty="0"/>
              <a:t>Also called sequential search</a:t>
            </a:r>
          </a:p>
          <a:p>
            <a:pPr marL="0" indent="0">
              <a:lnSpc>
                <a:spcPts val="1700"/>
              </a:lnSpc>
              <a:spcBef>
                <a:spcPts val="200"/>
              </a:spcBef>
              <a:spcAft>
                <a:spcPts val="200"/>
              </a:spcAft>
              <a:buNone/>
            </a:pPr>
            <a:endParaRPr lang="en-US" sz="1800" dirty="0"/>
          </a:p>
          <a:p>
            <a:pPr marL="0" indent="-241300">
              <a:lnSpc>
                <a:spcPts val="1700"/>
              </a:lnSpc>
              <a:spcBef>
                <a:spcPts val="200"/>
              </a:spcBef>
              <a:spcAft>
                <a:spcPts val="200"/>
              </a:spcAft>
            </a:pPr>
            <a:r>
              <a:rPr lang="en-US" sz="1600" dirty="0"/>
              <a:t>Characteristics</a:t>
            </a:r>
          </a:p>
          <a:p>
            <a:pPr marL="457200" lvl="1" indent="-241300">
              <a:lnSpc>
                <a:spcPts val="1700"/>
              </a:lnSpc>
              <a:spcBef>
                <a:spcPts val="200"/>
              </a:spcBef>
              <a:spcAft>
                <a:spcPts val="200"/>
              </a:spcAft>
            </a:pPr>
            <a:r>
              <a:rPr lang="en-US" sz="1400" dirty="0"/>
              <a:t>Very simple to implement</a:t>
            </a:r>
          </a:p>
          <a:p>
            <a:pPr marL="457200" lvl="1" indent="-241300">
              <a:lnSpc>
                <a:spcPts val="1700"/>
              </a:lnSpc>
              <a:spcBef>
                <a:spcPts val="200"/>
              </a:spcBef>
              <a:spcAft>
                <a:spcPts val="200"/>
              </a:spcAft>
            </a:pPr>
            <a:r>
              <a:rPr lang="en-US" sz="1400" dirty="0"/>
              <a:t>Only practical when list is short or for single-search scenario</a:t>
            </a:r>
          </a:p>
          <a:p>
            <a:pPr marL="0" indent="-241300">
              <a:lnSpc>
                <a:spcPts val="1700"/>
              </a:lnSpc>
              <a:spcBef>
                <a:spcPts val="200"/>
              </a:spcBef>
              <a:spcAft>
                <a:spcPts val="200"/>
              </a:spcAft>
            </a:pPr>
            <a:endParaRPr lang="en-US" sz="1800" dirty="0"/>
          </a:p>
          <a:p>
            <a:pPr marL="0" indent="-241300">
              <a:lnSpc>
                <a:spcPts val="1700"/>
              </a:lnSpc>
              <a:spcBef>
                <a:spcPts val="200"/>
              </a:spcBef>
              <a:spcAft>
                <a:spcPts val="200"/>
              </a:spcAft>
            </a:pPr>
            <a:r>
              <a:rPr lang="en-US" sz="1600" dirty="0"/>
              <a:t>Related data structures and complexity</a:t>
            </a:r>
          </a:p>
        </p:txBody>
      </p:sp>
      <p:pic>
        <p:nvPicPr>
          <p:cNvPr id="6" name="Picture 5">
            <a:extLst>
              <a:ext uri="{FF2B5EF4-FFF2-40B4-BE49-F238E27FC236}">
                <a16:creationId xmlns:a16="http://schemas.microsoft.com/office/drawing/2014/main" id="{46AF33D6-51B9-5941-1166-324A92E14A66}"/>
              </a:ext>
            </a:extLst>
          </p:cNvPr>
          <p:cNvPicPr>
            <a:picLocks noChangeAspect="1"/>
          </p:cNvPicPr>
          <p:nvPr/>
        </p:nvPicPr>
        <p:blipFill>
          <a:blip r:embed="rId3"/>
          <a:stretch>
            <a:fillRect/>
          </a:stretch>
        </p:blipFill>
        <p:spPr>
          <a:xfrm>
            <a:off x="3228713" y="1778609"/>
            <a:ext cx="3339867" cy="820318"/>
          </a:xfrm>
          <a:prstGeom prst="rect">
            <a:avLst/>
          </a:prstGeom>
          <a:ln>
            <a:solidFill>
              <a:schemeClr val="tx1"/>
            </a:solidFill>
          </a:ln>
        </p:spPr>
      </p:pic>
      <p:pic>
        <p:nvPicPr>
          <p:cNvPr id="7" name="Picture 6">
            <a:extLst>
              <a:ext uri="{FF2B5EF4-FFF2-40B4-BE49-F238E27FC236}">
                <a16:creationId xmlns:a16="http://schemas.microsoft.com/office/drawing/2014/main" id="{F92A43B5-915F-B778-0D73-2DA9CB17076A}"/>
              </a:ext>
            </a:extLst>
          </p:cNvPr>
          <p:cNvPicPr>
            <a:picLocks noChangeAspect="1"/>
          </p:cNvPicPr>
          <p:nvPr/>
        </p:nvPicPr>
        <p:blipFill rotWithShape="1">
          <a:blip r:embed="rId4"/>
          <a:srcRect t="16162"/>
          <a:stretch/>
        </p:blipFill>
        <p:spPr>
          <a:xfrm>
            <a:off x="289420" y="3524879"/>
            <a:ext cx="5104701" cy="1239467"/>
          </a:xfrm>
          <a:prstGeom prst="rect">
            <a:avLst/>
          </a:prstGeom>
        </p:spPr>
      </p:pic>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Tree>
    <p:extLst>
      <p:ext uri="{BB962C8B-B14F-4D97-AF65-F5344CB8AC3E}">
        <p14:creationId xmlns:p14="http://schemas.microsoft.com/office/powerpoint/2010/main" val="406427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Removing Node from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2" y="1073342"/>
            <a:ext cx="3063180"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t>Leaf node i.e., node with no child</a:t>
            </a:r>
          </a:p>
        </p:txBody>
      </p:sp>
      <p:sp>
        <p:nvSpPr>
          <p:cNvPr id="4" name="Content Placeholder 2">
            <a:extLst>
              <a:ext uri="{FF2B5EF4-FFF2-40B4-BE49-F238E27FC236}">
                <a16:creationId xmlns:a16="http://schemas.microsoft.com/office/drawing/2014/main" id="{BCA6D101-ACC2-BF63-7CD4-8547C12C1F7D}"/>
              </a:ext>
            </a:extLst>
          </p:cNvPr>
          <p:cNvSpPr txBox="1">
            <a:spLocks/>
          </p:cNvSpPr>
          <p:nvPr/>
        </p:nvSpPr>
        <p:spPr>
          <a:xfrm>
            <a:off x="43052" y="2764213"/>
            <a:ext cx="3286074"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Simply remove node to be deleted from the tree</a:t>
            </a:r>
          </a:p>
        </p:txBody>
      </p:sp>
      <p:grpSp>
        <p:nvGrpSpPr>
          <p:cNvPr id="17" name="Group 16">
            <a:extLst>
              <a:ext uri="{FF2B5EF4-FFF2-40B4-BE49-F238E27FC236}">
                <a16:creationId xmlns:a16="http://schemas.microsoft.com/office/drawing/2014/main" id="{AA35AB62-79E6-8508-DCD5-2439C68E100F}"/>
              </a:ext>
            </a:extLst>
          </p:cNvPr>
          <p:cNvGrpSpPr>
            <a:grpSpLocks noChangeAspect="1"/>
          </p:cNvGrpSpPr>
          <p:nvPr/>
        </p:nvGrpSpPr>
        <p:grpSpPr>
          <a:xfrm>
            <a:off x="3991125" y="1042232"/>
            <a:ext cx="2385524" cy="1700878"/>
            <a:chOff x="119212" y="2282903"/>
            <a:chExt cx="3309788" cy="2359883"/>
          </a:xfrm>
        </p:grpSpPr>
        <p:sp>
          <p:nvSpPr>
            <p:cNvPr id="2" name="Oval 1">
              <a:extLst>
                <a:ext uri="{FF2B5EF4-FFF2-40B4-BE49-F238E27FC236}">
                  <a16:creationId xmlns:a16="http://schemas.microsoft.com/office/drawing/2014/main" id="{91A6ACDB-70FB-F27E-72A2-F599876C9E3C}"/>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A7E1F4F3-1990-E116-ECEF-D696BC82A2D1}"/>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8" name="Oval 7">
              <a:extLst>
                <a:ext uri="{FF2B5EF4-FFF2-40B4-BE49-F238E27FC236}">
                  <a16:creationId xmlns:a16="http://schemas.microsoft.com/office/drawing/2014/main" id="{E4E291AB-94DB-6B4E-8932-781787E600A8}"/>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FFB273C4-AEA2-FDC8-A17D-DEF4F5339407}"/>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0" name="Oval 9">
              <a:extLst>
                <a:ext uri="{FF2B5EF4-FFF2-40B4-BE49-F238E27FC236}">
                  <a16:creationId xmlns:a16="http://schemas.microsoft.com/office/drawing/2014/main" id="{40E1E6F0-3C7A-1001-E1D3-E2D4806494DA}"/>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A464554D-2AEB-F984-C5AA-624269592727}"/>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59E7E2E2-0BC7-70EA-41A0-D8193951D586}"/>
                </a:ext>
              </a:extLst>
            </p:cNvPr>
            <p:cNvSpPr txBox="1"/>
            <p:nvPr/>
          </p:nvSpPr>
          <p:spPr>
            <a:xfrm>
              <a:off x="450108" y="3442115"/>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9" name="Oval 18">
              <a:extLst>
                <a:ext uri="{FF2B5EF4-FFF2-40B4-BE49-F238E27FC236}">
                  <a16:creationId xmlns:a16="http://schemas.microsoft.com/office/drawing/2014/main" id="{F5212B58-F8B0-EE07-A7E1-FF47D970BA5B}"/>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7AC05D0A-0377-5457-591F-7C9CE610F4DB}"/>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1" name="Oval 20">
              <a:extLst>
                <a:ext uri="{FF2B5EF4-FFF2-40B4-BE49-F238E27FC236}">
                  <a16:creationId xmlns:a16="http://schemas.microsoft.com/office/drawing/2014/main" id="{98E8C40D-B0A7-5C14-1D7A-FFE4115C4ACC}"/>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5CFA5951-C6EB-732D-8508-3B28301BAEB9}"/>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3" name="Oval 22">
              <a:extLst>
                <a:ext uri="{FF2B5EF4-FFF2-40B4-BE49-F238E27FC236}">
                  <a16:creationId xmlns:a16="http://schemas.microsoft.com/office/drawing/2014/main" id="{0EB6E5FE-7E70-8B9B-C8A8-F556C013CEB0}"/>
                </a:ext>
              </a:extLst>
            </p:cNvPr>
            <p:cNvSpPr>
              <a:spLocks noChangeAspect="1"/>
            </p:cNvSpPr>
            <p:nvPr/>
          </p:nvSpPr>
          <p:spPr>
            <a:xfrm>
              <a:off x="119212"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1597A25C-B299-5FB4-DF4B-D75DC5426D5D}"/>
                </a:ext>
              </a:extLst>
            </p:cNvPr>
            <p:cNvSpPr txBox="1"/>
            <p:nvPr/>
          </p:nvSpPr>
          <p:spPr>
            <a:xfrm>
              <a:off x="140487" y="4180038"/>
              <a:ext cx="339797"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25" name="Oval 24">
              <a:extLst>
                <a:ext uri="{FF2B5EF4-FFF2-40B4-BE49-F238E27FC236}">
                  <a16:creationId xmlns:a16="http://schemas.microsoft.com/office/drawing/2014/main" id="{333D7328-BA2B-CDDA-98FB-ADA5CB5E380E}"/>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F73048C8-5A3E-51A4-EEA4-AEE61FC80587}"/>
                </a:ext>
              </a:extLst>
            </p:cNvPr>
            <p:cNvSpPr txBox="1"/>
            <p:nvPr/>
          </p:nvSpPr>
          <p:spPr>
            <a:xfrm>
              <a:off x="827235" y="417527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27" name="Oval 26">
              <a:extLst>
                <a:ext uri="{FF2B5EF4-FFF2-40B4-BE49-F238E27FC236}">
                  <a16:creationId xmlns:a16="http://schemas.microsoft.com/office/drawing/2014/main" id="{4DD7B4E3-A217-8B5A-D25A-3201F9EF7307}"/>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B0CD6155-B2F1-8D22-D349-D1D1744491F7}"/>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9" name="Straight Connector 28">
              <a:extLst>
                <a:ext uri="{FF2B5EF4-FFF2-40B4-BE49-F238E27FC236}">
                  <a16:creationId xmlns:a16="http://schemas.microsoft.com/office/drawing/2014/main" id="{FD8591C8-EF7E-6F40-D4E9-072FC54EC1F2}"/>
                </a:ext>
              </a:extLst>
            </p:cNvPr>
            <p:cNvCxnSpPr>
              <a:cxnSpLocks/>
              <a:stCxn id="2" idx="3"/>
              <a:endCxn id="8"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E0B81A-EF1F-9C22-2412-010A1F635046}"/>
                </a:ext>
              </a:extLst>
            </p:cNvPr>
            <p:cNvCxnSpPr>
              <a:cxnSpLocks/>
              <a:stCxn id="2" idx="5"/>
              <a:endCxn id="10"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D3DEED-C787-ACE0-88AE-EE1C9023F381}"/>
                </a:ext>
              </a:extLst>
            </p:cNvPr>
            <p:cNvCxnSpPr>
              <a:cxnSpLocks/>
              <a:stCxn id="8" idx="4"/>
              <a:endCxn id="1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C7632B9-1458-EE1B-B843-80BF71E6CD60}"/>
                </a:ext>
              </a:extLst>
            </p:cNvPr>
            <p:cNvCxnSpPr>
              <a:cxnSpLocks/>
              <a:stCxn id="10" idx="4"/>
              <a:endCxn id="19"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FCEEFD-BD63-2B9F-A323-AB30D769797F}"/>
                </a:ext>
              </a:extLst>
            </p:cNvPr>
            <p:cNvCxnSpPr>
              <a:cxnSpLocks/>
              <a:stCxn id="10" idx="4"/>
              <a:endCxn id="21"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5F801A-9497-1D1F-0854-11F9246AECAD}"/>
                </a:ext>
              </a:extLst>
            </p:cNvPr>
            <p:cNvCxnSpPr>
              <a:cxnSpLocks/>
              <a:endCxn id="23" idx="0"/>
            </p:cNvCxnSpPr>
            <p:nvPr/>
          </p:nvCxnSpPr>
          <p:spPr>
            <a:xfrm flipH="1">
              <a:off x="335212" y="3910364"/>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6A94E4-F722-BAF9-F4E8-380C3D3F2559}"/>
                </a:ext>
              </a:extLst>
            </p:cNvPr>
            <p:cNvCxnSpPr>
              <a:cxnSpLocks/>
              <a:endCxn id="25"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6A8F969-046D-C952-9535-BC2D42130E6E}"/>
                </a:ext>
              </a:extLst>
            </p:cNvPr>
            <p:cNvCxnSpPr>
              <a:cxnSpLocks/>
              <a:stCxn id="19" idx="4"/>
              <a:endCxn id="27"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D0438-FB22-B7BB-A92B-589A319D81CA}"/>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sp>
        <p:nvSpPr>
          <p:cNvPr id="16" name="Content Placeholder 2">
            <a:extLst>
              <a:ext uri="{FF2B5EF4-FFF2-40B4-BE49-F238E27FC236}">
                <a16:creationId xmlns:a16="http://schemas.microsoft.com/office/drawing/2014/main" id="{87FB5243-4FB1-61CE-938A-768FBEE1E798}"/>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67" name="Group 66">
            <a:extLst>
              <a:ext uri="{FF2B5EF4-FFF2-40B4-BE49-F238E27FC236}">
                <a16:creationId xmlns:a16="http://schemas.microsoft.com/office/drawing/2014/main" id="{983C1086-C00D-077B-06CF-5116076272EB}"/>
              </a:ext>
            </a:extLst>
          </p:cNvPr>
          <p:cNvGrpSpPr/>
          <p:nvPr/>
        </p:nvGrpSpPr>
        <p:grpSpPr>
          <a:xfrm>
            <a:off x="3973259" y="2372782"/>
            <a:ext cx="330292" cy="407200"/>
            <a:chOff x="3973259" y="2372782"/>
            <a:chExt cx="330292" cy="407200"/>
          </a:xfrm>
        </p:grpSpPr>
        <p:cxnSp>
          <p:nvCxnSpPr>
            <p:cNvPr id="65" name="Straight Connector 64">
              <a:extLst>
                <a:ext uri="{FF2B5EF4-FFF2-40B4-BE49-F238E27FC236}">
                  <a16:creationId xmlns:a16="http://schemas.microsoft.com/office/drawing/2014/main" id="{0DD9776D-2D4A-E826-4CAB-FE5836C88A5A}"/>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id="{4E7B6F8E-95DA-2E8C-0F21-D8FB1D14C985}"/>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5" name="Content Placeholder 2">
            <a:extLst>
              <a:ext uri="{FF2B5EF4-FFF2-40B4-BE49-F238E27FC236}">
                <a16:creationId xmlns:a16="http://schemas.microsoft.com/office/drawing/2014/main" id="{A832EF01-3F8C-4DF0-E142-8CEAE1F0CA90}"/>
              </a:ext>
            </a:extLst>
          </p:cNvPr>
          <p:cNvSpPr txBox="1">
            <a:spLocks/>
          </p:cNvSpPr>
          <p:nvPr/>
        </p:nvSpPr>
        <p:spPr>
          <a:xfrm>
            <a:off x="3885066" y="1094651"/>
            <a:ext cx="74464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Before</a:t>
            </a:r>
          </a:p>
        </p:txBody>
      </p:sp>
      <p:grpSp>
        <p:nvGrpSpPr>
          <p:cNvPr id="49" name="Group 48">
            <a:extLst>
              <a:ext uri="{FF2B5EF4-FFF2-40B4-BE49-F238E27FC236}">
                <a16:creationId xmlns:a16="http://schemas.microsoft.com/office/drawing/2014/main" id="{45F482EC-4950-CBF2-A726-13D642EA1EAF}"/>
              </a:ext>
            </a:extLst>
          </p:cNvPr>
          <p:cNvGrpSpPr>
            <a:grpSpLocks noChangeAspect="1"/>
          </p:cNvGrpSpPr>
          <p:nvPr/>
        </p:nvGrpSpPr>
        <p:grpSpPr>
          <a:xfrm>
            <a:off x="283170" y="3101219"/>
            <a:ext cx="2385524" cy="1715919"/>
            <a:chOff x="119212" y="2282903"/>
            <a:chExt cx="3309788" cy="2380751"/>
          </a:xfrm>
        </p:grpSpPr>
        <p:sp>
          <p:nvSpPr>
            <p:cNvPr id="50" name="Oval 49">
              <a:extLst>
                <a:ext uri="{FF2B5EF4-FFF2-40B4-BE49-F238E27FC236}">
                  <a16:creationId xmlns:a16="http://schemas.microsoft.com/office/drawing/2014/main" id="{DD925BD7-33DA-9938-A2FA-A70A803BDBC1}"/>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0" name="TextBox 59">
              <a:extLst>
                <a:ext uri="{FF2B5EF4-FFF2-40B4-BE49-F238E27FC236}">
                  <a16:creationId xmlns:a16="http://schemas.microsoft.com/office/drawing/2014/main" id="{4C4D128B-CF5D-9AD3-5C30-56606685B88E}"/>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64" name="Oval 63">
              <a:extLst>
                <a:ext uri="{FF2B5EF4-FFF2-40B4-BE49-F238E27FC236}">
                  <a16:creationId xmlns:a16="http://schemas.microsoft.com/office/drawing/2014/main" id="{B17B8075-EEC4-1241-1B50-5FFFF011B7BA}"/>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82">
              <a:extLst>
                <a:ext uri="{FF2B5EF4-FFF2-40B4-BE49-F238E27FC236}">
                  <a16:creationId xmlns:a16="http://schemas.microsoft.com/office/drawing/2014/main" id="{B9E1E24C-5BAD-81DE-A38D-A9A13ECA93EE}"/>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84" name="Oval 83">
              <a:extLst>
                <a:ext uri="{FF2B5EF4-FFF2-40B4-BE49-F238E27FC236}">
                  <a16:creationId xmlns:a16="http://schemas.microsoft.com/office/drawing/2014/main" id="{0F0276F3-36AD-6697-CA0E-6A77DD40E991}"/>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Oval 84">
              <a:extLst>
                <a:ext uri="{FF2B5EF4-FFF2-40B4-BE49-F238E27FC236}">
                  <a16:creationId xmlns:a16="http://schemas.microsoft.com/office/drawing/2014/main" id="{0EEDAFF1-FDCA-9C61-05CD-4078FDD1E0EE}"/>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85">
              <a:extLst>
                <a:ext uri="{FF2B5EF4-FFF2-40B4-BE49-F238E27FC236}">
                  <a16:creationId xmlns:a16="http://schemas.microsoft.com/office/drawing/2014/main" id="{654415C8-B669-A56B-91F4-472306A6A155}"/>
                </a:ext>
              </a:extLst>
            </p:cNvPr>
            <p:cNvSpPr txBox="1"/>
            <p:nvPr/>
          </p:nvSpPr>
          <p:spPr>
            <a:xfrm>
              <a:off x="450108" y="3442115"/>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94" name="Oval 93">
              <a:extLst>
                <a:ext uri="{FF2B5EF4-FFF2-40B4-BE49-F238E27FC236}">
                  <a16:creationId xmlns:a16="http://schemas.microsoft.com/office/drawing/2014/main" id="{5CF3E5E8-094A-5524-E0A4-10D926967ED7}"/>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TextBox 94">
              <a:extLst>
                <a:ext uri="{FF2B5EF4-FFF2-40B4-BE49-F238E27FC236}">
                  <a16:creationId xmlns:a16="http://schemas.microsoft.com/office/drawing/2014/main" id="{9C001339-5D2B-9FE0-9F25-798747A9FA10}"/>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01" name="Oval 100">
              <a:extLst>
                <a:ext uri="{FF2B5EF4-FFF2-40B4-BE49-F238E27FC236}">
                  <a16:creationId xmlns:a16="http://schemas.microsoft.com/office/drawing/2014/main" id="{5D26F2D1-0FEC-7834-5372-1018B67D1914}"/>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TextBox 101">
              <a:extLst>
                <a:ext uri="{FF2B5EF4-FFF2-40B4-BE49-F238E27FC236}">
                  <a16:creationId xmlns:a16="http://schemas.microsoft.com/office/drawing/2014/main" id="{4B02BAF5-DF18-2919-3832-11AF0564E72A}"/>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103" name="Oval 102">
              <a:extLst>
                <a:ext uri="{FF2B5EF4-FFF2-40B4-BE49-F238E27FC236}">
                  <a16:creationId xmlns:a16="http://schemas.microsoft.com/office/drawing/2014/main" id="{17B4E5F4-3ABD-50E5-EAB2-ABA96E7D51BB}"/>
                </a:ext>
              </a:extLst>
            </p:cNvPr>
            <p:cNvSpPr>
              <a:spLocks noChangeAspect="1"/>
            </p:cNvSpPr>
            <p:nvPr/>
          </p:nvSpPr>
          <p:spPr>
            <a:xfrm>
              <a:off x="119212" y="4210786"/>
              <a:ext cx="432000" cy="432000"/>
            </a:xfrm>
            <a:prstGeom prst="ellipse">
              <a:avLst/>
            </a:prstGeom>
            <a:noFill/>
            <a:ln w="19050">
              <a:solidFill>
                <a:schemeClr val="tx1">
                  <a:lumMod val="75000"/>
                  <a:lumOff val="25000"/>
                  <a:alpha val="3523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TextBox 103">
              <a:extLst>
                <a:ext uri="{FF2B5EF4-FFF2-40B4-BE49-F238E27FC236}">
                  <a16:creationId xmlns:a16="http://schemas.microsoft.com/office/drawing/2014/main" id="{99ACF2E0-4FC7-FD83-8A83-213D1E7306D7}"/>
                </a:ext>
              </a:extLst>
            </p:cNvPr>
            <p:cNvSpPr txBox="1"/>
            <p:nvPr/>
          </p:nvSpPr>
          <p:spPr>
            <a:xfrm>
              <a:off x="139107" y="4193927"/>
              <a:ext cx="400781" cy="469727"/>
            </a:xfrm>
            <a:prstGeom prst="rect">
              <a:avLst/>
            </a:prstGeom>
            <a:noFill/>
          </p:spPr>
          <p:txBody>
            <a:bodyPr wrap="none" rtlCol="0">
              <a:spAutoFit/>
            </a:bodyPr>
            <a:lstStyle/>
            <a:p>
              <a:r>
                <a:rPr lang="en-US" sz="1600" dirty="0">
                  <a:ln w="0">
                    <a:solidFill>
                      <a:schemeClr val="tx2">
                        <a:alpha val="35000"/>
                      </a:schemeClr>
                    </a:solidFill>
                  </a:ln>
                  <a:solidFill>
                    <a:schemeClr val="tx2">
                      <a:alpha val="34969"/>
                    </a:schemeClr>
                  </a:solidFill>
                  <a:effectLst>
                    <a:outerShdw blurRad="38100" dist="25400" dir="5400000" algn="ctr" rotWithShape="0">
                      <a:srgbClr val="6E747A">
                        <a:alpha val="43000"/>
                      </a:srgbClr>
                    </a:outerShdw>
                  </a:effectLst>
                </a:rPr>
                <a:t>2</a:t>
              </a:r>
            </a:p>
          </p:txBody>
        </p:sp>
        <p:sp>
          <p:nvSpPr>
            <p:cNvPr id="105" name="Oval 104">
              <a:extLst>
                <a:ext uri="{FF2B5EF4-FFF2-40B4-BE49-F238E27FC236}">
                  <a16:creationId xmlns:a16="http://schemas.microsoft.com/office/drawing/2014/main" id="{674EFBF6-DFC0-8688-8F06-524F30D5383C}"/>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TextBox 105">
              <a:extLst>
                <a:ext uri="{FF2B5EF4-FFF2-40B4-BE49-F238E27FC236}">
                  <a16:creationId xmlns:a16="http://schemas.microsoft.com/office/drawing/2014/main" id="{5E5623CA-AFBE-63B3-CEA1-BC72A75206EA}"/>
                </a:ext>
              </a:extLst>
            </p:cNvPr>
            <p:cNvSpPr txBox="1"/>
            <p:nvPr/>
          </p:nvSpPr>
          <p:spPr>
            <a:xfrm>
              <a:off x="827235" y="417527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107" name="Oval 106">
              <a:extLst>
                <a:ext uri="{FF2B5EF4-FFF2-40B4-BE49-F238E27FC236}">
                  <a16:creationId xmlns:a16="http://schemas.microsoft.com/office/drawing/2014/main" id="{4B25C189-427F-3BEC-8803-188B277FBFEB}"/>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TextBox 107">
              <a:extLst>
                <a:ext uri="{FF2B5EF4-FFF2-40B4-BE49-F238E27FC236}">
                  <a16:creationId xmlns:a16="http://schemas.microsoft.com/office/drawing/2014/main" id="{E6CA202D-5E44-2B7F-25A0-2E9986535605}"/>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109" name="Straight Connector 108">
              <a:extLst>
                <a:ext uri="{FF2B5EF4-FFF2-40B4-BE49-F238E27FC236}">
                  <a16:creationId xmlns:a16="http://schemas.microsoft.com/office/drawing/2014/main" id="{847E628B-1322-155C-E10F-E600655CA6E8}"/>
                </a:ext>
              </a:extLst>
            </p:cNvPr>
            <p:cNvCxnSpPr>
              <a:cxnSpLocks/>
              <a:stCxn id="50" idx="3"/>
              <a:endCxn id="64"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FCE3B5-4343-FABB-0A97-11B698A721E6}"/>
                </a:ext>
              </a:extLst>
            </p:cNvPr>
            <p:cNvCxnSpPr>
              <a:cxnSpLocks/>
              <a:stCxn id="50" idx="5"/>
              <a:endCxn id="84"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8AA2747-3864-2976-E012-2D2834C75731}"/>
                </a:ext>
              </a:extLst>
            </p:cNvPr>
            <p:cNvCxnSpPr>
              <a:cxnSpLocks/>
              <a:stCxn id="64" idx="4"/>
              <a:endCxn id="85"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B6C1785-DEC3-E1D8-D25E-2E946C0E81CD}"/>
                </a:ext>
              </a:extLst>
            </p:cNvPr>
            <p:cNvCxnSpPr>
              <a:cxnSpLocks/>
              <a:stCxn id="84" idx="4"/>
              <a:endCxn id="94"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253881F-A84D-108B-AB49-1F40E651FAB4}"/>
                </a:ext>
              </a:extLst>
            </p:cNvPr>
            <p:cNvCxnSpPr>
              <a:cxnSpLocks/>
              <a:stCxn id="84" idx="4"/>
              <a:endCxn id="101"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2686F3F-65DE-F1DD-60E0-F3CF035D6E25}"/>
                </a:ext>
              </a:extLst>
            </p:cNvPr>
            <p:cNvCxnSpPr>
              <a:cxnSpLocks/>
              <a:endCxn id="103" idx="0"/>
            </p:cNvCxnSpPr>
            <p:nvPr/>
          </p:nvCxnSpPr>
          <p:spPr>
            <a:xfrm flipH="1">
              <a:off x="335212" y="3910364"/>
              <a:ext cx="389025" cy="300422"/>
            </a:xfrm>
            <a:prstGeom prst="line">
              <a:avLst/>
            </a:prstGeom>
            <a:ln w="19050">
              <a:solidFill>
                <a:schemeClr val="tx1">
                  <a:lumMod val="75000"/>
                  <a:lumOff val="25000"/>
                  <a:alpha val="35232"/>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355BF38-3E9B-1713-2244-D4DE0716740A}"/>
                </a:ext>
              </a:extLst>
            </p:cNvPr>
            <p:cNvCxnSpPr>
              <a:cxnSpLocks/>
              <a:endCxn id="105"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BC51259-F0E9-64E6-4C9A-73893C7A253D}"/>
                </a:ext>
              </a:extLst>
            </p:cNvPr>
            <p:cNvCxnSpPr>
              <a:cxnSpLocks/>
              <a:stCxn id="94" idx="4"/>
              <a:endCxn id="107"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29643BE-6E46-4529-0C52-173D2605E201}"/>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sp>
        <p:nvSpPr>
          <p:cNvPr id="118" name="Content Placeholder 2">
            <a:extLst>
              <a:ext uri="{FF2B5EF4-FFF2-40B4-BE49-F238E27FC236}">
                <a16:creationId xmlns:a16="http://schemas.microsoft.com/office/drawing/2014/main" id="{B4A89068-3B49-D7A2-BA8A-4FFA8B4BAF36}"/>
              </a:ext>
            </a:extLst>
          </p:cNvPr>
          <p:cNvSpPr txBox="1">
            <a:spLocks/>
          </p:cNvSpPr>
          <p:nvPr/>
        </p:nvSpPr>
        <p:spPr>
          <a:xfrm>
            <a:off x="66528" y="2564226"/>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Algorithm</a:t>
            </a:r>
          </a:p>
        </p:txBody>
      </p:sp>
      <p:sp>
        <p:nvSpPr>
          <p:cNvPr id="119" name="Content Placeholder 2">
            <a:extLst>
              <a:ext uri="{FF2B5EF4-FFF2-40B4-BE49-F238E27FC236}">
                <a16:creationId xmlns:a16="http://schemas.microsoft.com/office/drawing/2014/main" id="{F07C272B-E7D8-419D-9B56-8394D15C0BC6}"/>
              </a:ext>
            </a:extLst>
          </p:cNvPr>
          <p:cNvSpPr txBox="1">
            <a:spLocks/>
          </p:cNvSpPr>
          <p:nvPr/>
        </p:nvSpPr>
        <p:spPr>
          <a:xfrm>
            <a:off x="3874958" y="2856423"/>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After</a:t>
            </a:r>
          </a:p>
        </p:txBody>
      </p:sp>
      <p:grpSp>
        <p:nvGrpSpPr>
          <p:cNvPr id="120" name="Group 119">
            <a:extLst>
              <a:ext uri="{FF2B5EF4-FFF2-40B4-BE49-F238E27FC236}">
                <a16:creationId xmlns:a16="http://schemas.microsoft.com/office/drawing/2014/main" id="{0666789E-5136-F1F4-532C-6BB1EF3716F6}"/>
              </a:ext>
            </a:extLst>
          </p:cNvPr>
          <p:cNvGrpSpPr>
            <a:grpSpLocks noChangeAspect="1"/>
          </p:cNvGrpSpPr>
          <p:nvPr/>
        </p:nvGrpSpPr>
        <p:grpSpPr>
          <a:xfrm>
            <a:off x="4289710" y="3023644"/>
            <a:ext cx="2147031" cy="1700878"/>
            <a:chOff x="450108" y="2282903"/>
            <a:chExt cx="2978892" cy="2359883"/>
          </a:xfrm>
        </p:grpSpPr>
        <p:sp>
          <p:nvSpPr>
            <p:cNvPr id="121" name="Oval 120">
              <a:extLst>
                <a:ext uri="{FF2B5EF4-FFF2-40B4-BE49-F238E27FC236}">
                  <a16:creationId xmlns:a16="http://schemas.microsoft.com/office/drawing/2014/main" id="{18F4755D-5AED-9A87-462C-BE75A22789E9}"/>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2" name="TextBox 121">
              <a:extLst>
                <a:ext uri="{FF2B5EF4-FFF2-40B4-BE49-F238E27FC236}">
                  <a16:creationId xmlns:a16="http://schemas.microsoft.com/office/drawing/2014/main" id="{36EC69E9-184D-F858-3FDD-EC6EEC83D317}"/>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123" name="Oval 122">
              <a:extLst>
                <a:ext uri="{FF2B5EF4-FFF2-40B4-BE49-F238E27FC236}">
                  <a16:creationId xmlns:a16="http://schemas.microsoft.com/office/drawing/2014/main" id="{4243C95E-77EF-FE3B-9B12-FADBC52EE8DF}"/>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4" name="TextBox 123">
              <a:extLst>
                <a:ext uri="{FF2B5EF4-FFF2-40B4-BE49-F238E27FC236}">
                  <a16:creationId xmlns:a16="http://schemas.microsoft.com/office/drawing/2014/main" id="{6024D4A7-B464-7C03-F7F3-5F51A60A38EA}"/>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25" name="Oval 124">
              <a:extLst>
                <a:ext uri="{FF2B5EF4-FFF2-40B4-BE49-F238E27FC236}">
                  <a16:creationId xmlns:a16="http://schemas.microsoft.com/office/drawing/2014/main" id="{56DFEB9C-2455-B3E2-03FF-C6AEB708F068}"/>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6" name="Oval 125">
              <a:extLst>
                <a:ext uri="{FF2B5EF4-FFF2-40B4-BE49-F238E27FC236}">
                  <a16:creationId xmlns:a16="http://schemas.microsoft.com/office/drawing/2014/main" id="{A91A3EAE-EC4D-0DEC-1C87-0E11532B9A31}"/>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7" name="TextBox 126">
              <a:extLst>
                <a:ext uri="{FF2B5EF4-FFF2-40B4-BE49-F238E27FC236}">
                  <a16:creationId xmlns:a16="http://schemas.microsoft.com/office/drawing/2014/main" id="{C780FD07-D00F-1FF8-0AA7-ED7CF0772E21}"/>
                </a:ext>
              </a:extLst>
            </p:cNvPr>
            <p:cNvSpPr txBox="1"/>
            <p:nvPr/>
          </p:nvSpPr>
          <p:spPr>
            <a:xfrm>
              <a:off x="450108" y="3442115"/>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28" name="Oval 127">
              <a:extLst>
                <a:ext uri="{FF2B5EF4-FFF2-40B4-BE49-F238E27FC236}">
                  <a16:creationId xmlns:a16="http://schemas.microsoft.com/office/drawing/2014/main" id="{6F34F85E-C652-5E60-D7D5-CD8EDAD4AE78}"/>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TextBox 128">
              <a:extLst>
                <a:ext uri="{FF2B5EF4-FFF2-40B4-BE49-F238E27FC236}">
                  <a16:creationId xmlns:a16="http://schemas.microsoft.com/office/drawing/2014/main" id="{7808CAC4-8822-8AD8-5633-7A7C2CEAEC45}"/>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30" name="Oval 129">
              <a:extLst>
                <a:ext uri="{FF2B5EF4-FFF2-40B4-BE49-F238E27FC236}">
                  <a16:creationId xmlns:a16="http://schemas.microsoft.com/office/drawing/2014/main" id="{172559F1-AE1B-A8E3-2094-DF8541B5486D}"/>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TextBox 130">
              <a:extLst>
                <a:ext uri="{FF2B5EF4-FFF2-40B4-BE49-F238E27FC236}">
                  <a16:creationId xmlns:a16="http://schemas.microsoft.com/office/drawing/2014/main" id="{C1B7E3E3-EF6A-E43F-66F6-5FA162E4F22A}"/>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134" name="Oval 133">
              <a:extLst>
                <a:ext uri="{FF2B5EF4-FFF2-40B4-BE49-F238E27FC236}">
                  <a16:creationId xmlns:a16="http://schemas.microsoft.com/office/drawing/2014/main" id="{729B4063-DFC6-22A8-4CAA-B47A3CD7FBCC}"/>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9FCDE90E-BEF5-A89B-A993-D998196B4E01}"/>
                </a:ext>
              </a:extLst>
            </p:cNvPr>
            <p:cNvSpPr txBox="1"/>
            <p:nvPr/>
          </p:nvSpPr>
          <p:spPr>
            <a:xfrm>
              <a:off x="827235" y="417527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136" name="Oval 135">
              <a:extLst>
                <a:ext uri="{FF2B5EF4-FFF2-40B4-BE49-F238E27FC236}">
                  <a16:creationId xmlns:a16="http://schemas.microsoft.com/office/drawing/2014/main" id="{C6FEDD2A-0C92-2387-68DF-F33897AF3B6D}"/>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 name="TextBox 136">
              <a:extLst>
                <a:ext uri="{FF2B5EF4-FFF2-40B4-BE49-F238E27FC236}">
                  <a16:creationId xmlns:a16="http://schemas.microsoft.com/office/drawing/2014/main" id="{03653F03-F050-C112-7303-9BEA52D05A8B}"/>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138" name="Straight Connector 137">
              <a:extLst>
                <a:ext uri="{FF2B5EF4-FFF2-40B4-BE49-F238E27FC236}">
                  <a16:creationId xmlns:a16="http://schemas.microsoft.com/office/drawing/2014/main" id="{31B035F5-CAA0-6EEE-28F5-F47F88F656C2}"/>
                </a:ext>
              </a:extLst>
            </p:cNvPr>
            <p:cNvCxnSpPr>
              <a:cxnSpLocks/>
              <a:stCxn id="121" idx="3"/>
              <a:endCxn id="123"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0B32B49-C72B-F869-3C64-94F6ED68D4FC}"/>
                </a:ext>
              </a:extLst>
            </p:cNvPr>
            <p:cNvCxnSpPr>
              <a:cxnSpLocks/>
              <a:stCxn id="121" idx="5"/>
              <a:endCxn id="125"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65B1EE5-83D0-97E4-00A6-CEA330FA907B}"/>
                </a:ext>
              </a:extLst>
            </p:cNvPr>
            <p:cNvCxnSpPr>
              <a:cxnSpLocks/>
              <a:stCxn id="123" idx="4"/>
              <a:endCxn id="126"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9D26C17-343C-4D8F-D2FA-5B9A988D97E7}"/>
                </a:ext>
              </a:extLst>
            </p:cNvPr>
            <p:cNvCxnSpPr>
              <a:cxnSpLocks/>
              <a:stCxn id="125" idx="4"/>
              <a:endCxn id="128"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645F175-8DEE-A2A3-089C-73E654D542F0}"/>
                </a:ext>
              </a:extLst>
            </p:cNvPr>
            <p:cNvCxnSpPr>
              <a:cxnSpLocks/>
              <a:stCxn id="125" idx="4"/>
              <a:endCxn id="130"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9BB2E12-38C9-A4EE-D6B8-63B6464B1F30}"/>
                </a:ext>
              </a:extLst>
            </p:cNvPr>
            <p:cNvCxnSpPr>
              <a:cxnSpLocks/>
              <a:endCxn id="134"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ABC4BDA1-34F3-F766-7F56-84DA2C72BCB7}"/>
                </a:ext>
              </a:extLst>
            </p:cNvPr>
            <p:cNvCxnSpPr>
              <a:cxnSpLocks/>
              <a:stCxn id="128" idx="4"/>
              <a:endCxn id="136"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AB90A0CC-ACA8-A831-C0A7-2A6FE18C1837}"/>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sp>
        <p:nvSpPr>
          <p:cNvPr id="147" name="Slide Number Placeholder 3">
            <a:extLst>
              <a:ext uri="{FF2B5EF4-FFF2-40B4-BE49-F238E27FC236}">
                <a16:creationId xmlns:a16="http://schemas.microsoft.com/office/drawing/2014/main" id="{54CB2154-7194-4CF2-53AC-C20458A173DF}"/>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50</a:t>
            </a:fld>
            <a:endParaRPr lang="en-US" dirty="0"/>
          </a:p>
        </p:txBody>
      </p:sp>
    </p:spTree>
    <p:extLst>
      <p:ext uri="{BB962C8B-B14F-4D97-AF65-F5344CB8AC3E}">
        <p14:creationId xmlns:p14="http://schemas.microsoft.com/office/powerpoint/2010/main" val="343996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8" grpId="0"/>
      <p:bldP spid="11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Removing Node from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2" y="1073342"/>
            <a:ext cx="3063180"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t>Internal node with one child</a:t>
            </a:r>
          </a:p>
        </p:txBody>
      </p:sp>
      <p:sp>
        <p:nvSpPr>
          <p:cNvPr id="4" name="Content Placeholder 2">
            <a:extLst>
              <a:ext uri="{FF2B5EF4-FFF2-40B4-BE49-F238E27FC236}">
                <a16:creationId xmlns:a16="http://schemas.microsoft.com/office/drawing/2014/main" id="{BCA6D101-ACC2-BF63-7CD4-8547C12C1F7D}"/>
              </a:ext>
            </a:extLst>
          </p:cNvPr>
          <p:cNvSpPr txBox="1">
            <a:spLocks/>
          </p:cNvSpPr>
          <p:nvPr/>
        </p:nvSpPr>
        <p:spPr>
          <a:xfrm>
            <a:off x="43052" y="2764213"/>
            <a:ext cx="2342807"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Replace node with its child</a:t>
            </a:r>
          </a:p>
        </p:txBody>
      </p:sp>
      <p:sp>
        <p:nvSpPr>
          <p:cNvPr id="16" name="Content Placeholder 2">
            <a:extLst>
              <a:ext uri="{FF2B5EF4-FFF2-40B4-BE49-F238E27FC236}">
                <a16:creationId xmlns:a16="http://schemas.microsoft.com/office/drawing/2014/main" id="{87FB5243-4FB1-61CE-938A-768FBEE1E798}"/>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67" name="Group 66">
            <a:extLst>
              <a:ext uri="{FF2B5EF4-FFF2-40B4-BE49-F238E27FC236}">
                <a16:creationId xmlns:a16="http://schemas.microsoft.com/office/drawing/2014/main" id="{983C1086-C00D-077B-06CF-5116076272EB}"/>
              </a:ext>
            </a:extLst>
          </p:cNvPr>
          <p:cNvGrpSpPr/>
          <p:nvPr/>
        </p:nvGrpSpPr>
        <p:grpSpPr>
          <a:xfrm>
            <a:off x="4230572" y="1974107"/>
            <a:ext cx="330292" cy="407200"/>
            <a:chOff x="3973259" y="2372782"/>
            <a:chExt cx="330292" cy="407200"/>
          </a:xfrm>
        </p:grpSpPr>
        <p:cxnSp>
          <p:nvCxnSpPr>
            <p:cNvPr id="65" name="Straight Connector 64">
              <a:extLst>
                <a:ext uri="{FF2B5EF4-FFF2-40B4-BE49-F238E27FC236}">
                  <a16:creationId xmlns:a16="http://schemas.microsoft.com/office/drawing/2014/main" id="{0DD9776D-2D4A-E826-4CAB-FE5836C88A5A}"/>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id="{4E7B6F8E-95DA-2E8C-0F21-D8FB1D14C985}"/>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5" name="Content Placeholder 2">
            <a:extLst>
              <a:ext uri="{FF2B5EF4-FFF2-40B4-BE49-F238E27FC236}">
                <a16:creationId xmlns:a16="http://schemas.microsoft.com/office/drawing/2014/main" id="{A832EF01-3F8C-4DF0-E142-8CEAE1F0CA90}"/>
              </a:ext>
            </a:extLst>
          </p:cNvPr>
          <p:cNvSpPr txBox="1">
            <a:spLocks/>
          </p:cNvSpPr>
          <p:nvPr/>
        </p:nvSpPr>
        <p:spPr>
          <a:xfrm>
            <a:off x="3885066" y="1094651"/>
            <a:ext cx="74464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Before</a:t>
            </a:r>
          </a:p>
        </p:txBody>
      </p:sp>
      <p:sp>
        <p:nvSpPr>
          <p:cNvPr id="118" name="Content Placeholder 2">
            <a:extLst>
              <a:ext uri="{FF2B5EF4-FFF2-40B4-BE49-F238E27FC236}">
                <a16:creationId xmlns:a16="http://schemas.microsoft.com/office/drawing/2014/main" id="{B4A89068-3B49-D7A2-BA8A-4FFA8B4BAF36}"/>
              </a:ext>
            </a:extLst>
          </p:cNvPr>
          <p:cNvSpPr txBox="1">
            <a:spLocks/>
          </p:cNvSpPr>
          <p:nvPr/>
        </p:nvSpPr>
        <p:spPr>
          <a:xfrm>
            <a:off x="66528" y="2564226"/>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Algorithm</a:t>
            </a:r>
          </a:p>
        </p:txBody>
      </p:sp>
      <p:sp>
        <p:nvSpPr>
          <p:cNvPr id="119" name="Content Placeholder 2">
            <a:extLst>
              <a:ext uri="{FF2B5EF4-FFF2-40B4-BE49-F238E27FC236}">
                <a16:creationId xmlns:a16="http://schemas.microsoft.com/office/drawing/2014/main" id="{F07C272B-E7D8-419D-9B56-8394D15C0BC6}"/>
              </a:ext>
            </a:extLst>
          </p:cNvPr>
          <p:cNvSpPr txBox="1">
            <a:spLocks/>
          </p:cNvSpPr>
          <p:nvPr/>
        </p:nvSpPr>
        <p:spPr>
          <a:xfrm>
            <a:off x="3874958" y="2856423"/>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After</a:t>
            </a:r>
          </a:p>
        </p:txBody>
      </p:sp>
      <p:grpSp>
        <p:nvGrpSpPr>
          <p:cNvPr id="120" name="Group 119">
            <a:extLst>
              <a:ext uri="{FF2B5EF4-FFF2-40B4-BE49-F238E27FC236}">
                <a16:creationId xmlns:a16="http://schemas.microsoft.com/office/drawing/2014/main" id="{0666789E-5136-F1F4-532C-6BB1EF3716F6}"/>
              </a:ext>
            </a:extLst>
          </p:cNvPr>
          <p:cNvGrpSpPr>
            <a:grpSpLocks noChangeAspect="1"/>
          </p:cNvGrpSpPr>
          <p:nvPr/>
        </p:nvGrpSpPr>
        <p:grpSpPr>
          <a:xfrm>
            <a:off x="4200328" y="1167267"/>
            <a:ext cx="2147031" cy="1700878"/>
            <a:chOff x="450108" y="2282903"/>
            <a:chExt cx="2978892" cy="2359883"/>
          </a:xfrm>
        </p:grpSpPr>
        <p:sp>
          <p:nvSpPr>
            <p:cNvPr id="121" name="Oval 120">
              <a:extLst>
                <a:ext uri="{FF2B5EF4-FFF2-40B4-BE49-F238E27FC236}">
                  <a16:creationId xmlns:a16="http://schemas.microsoft.com/office/drawing/2014/main" id="{18F4755D-5AED-9A87-462C-BE75A22789E9}"/>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2" name="TextBox 121">
              <a:extLst>
                <a:ext uri="{FF2B5EF4-FFF2-40B4-BE49-F238E27FC236}">
                  <a16:creationId xmlns:a16="http://schemas.microsoft.com/office/drawing/2014/main" id="{36EC69E9-184D-F858-3FDD-EC6EEC83D317}"/>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123" name="Oval 122">
              <a:extLst>
                <a:ext uri="{FF2B5EF4-FFF2-40B4-BE49-F238E27FC236}">
                  <a16:creationId xmlns:a16="http://schemas.microsoft.com/office/drawing/2014/main" id="{4243C95E-77EF-FE3B-9B12-FADBC52EE8DF}"/>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4" name="TextBox 123">
              <a:extLst>
                <a:ext uri="{FF2B5EF4-FFF2-40B4-BE49-F238E27FC236}">
                  <a16:creationId xmlns:a16="http://schemas.microsoft.com/office/drawing/2014/main" id="{6024D4A7-B464-7C03-F7F3-5F51A60A38EA}"/>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25" name="Oval 124">
              <a:extLst>
                <a:ext uri="{FF2B5EF4-FFF2-40B4-BE49-F238E27FC236}">
                  <a16:creationId xmlns:a16="http://schemas.microsoft.com/office/drawing/2014/main" id="{56DFEB9C-2455-B3E2-03FF-C6AEB708F068}"/>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6" name="Oval 125">
              <a:extLst>
                <a:ext uri="{FF2B5EF4-FFF2-40B4-BE49-F238E27FC236}">
                  <a16:creationId xmlns:a16="http://schemas.microsoft.com/office/drawing/2014/main" id="{A91A3EAE-EC4D-0DEC-1C87-0E11532B9A31}"/>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7" name="TextBox 126">
              <a:extLst>
                <a:ext uri="{FF2B5EF4-FFF2-40B4-BE49-F238E27FC236}">
                  <a16:creationId xmlns:a16="http://schemas.microsoft.com/office/drawing/2014/main" id="{C780FD07-D00F-1FF8-0AA7-ED7CF0772E21}"/>
                </a:ext>
              </a:extLst>
            </p:cNvPr>
            <p:cNvSpPr txBox="1"/>
            <p:nvPr/>
          </p:nvSpPr>
          <p:spPr>
            <a:xfrm>
              <a:off x="450108" y="3442115"/>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28" name="Oval 127">
              <a:extLst>
                <a:ext uri="{FF2B5EF4-FFF2-40B4-BE49-F238E27FC236}">
                  <a16:creationId xmlns:a16="http://schemas.microsoft.com/office/drawing/2014/main" id="{6F34F85E-C652-5E60-D7D5-CD8EDAD4AE78}"/>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TextBox 128">
              <a:extLst>
                <a:ext uri="{FF2B5EF4-FFF2-40B4-BE49-F238E27FC236}">
                  <a16:creationId xmlns:a16="http://schemas.microsoft.com/office/drawing/2014/main" id="{7808CAC4-8822-8AD8-5633-7A7C2CEAEC45}"/>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30" name="Oval 129">
              <a:extLst>
                <a:ext uri="{FF2B5EF4-FFF2-40B4-BE49-F238E27FC236}">
                  <a16:creationId xmlns:a16="http://schemas.microsoft.com/office/drawing/2014/main" id="{172559F1-AE1B-A8E3-2094-DF8541B5486D}"/>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TextBox 130">
              <a:extLst>
                <a:ext uri="{FF2B5EF4-FFF2-40B4-BE49-F238E27FC236}">
                  <a16:creationId xmlns:a16="http://schemas.microsoft.com/office/drawing/2014/main" id="{C1B7E3E3-EF6A-E43F-66F6-5FA162E4F22A}"/>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134" name="Oval 133">
              <a:extLst>
                <a:ext uri="{FF2B5EF4-FFF2-40B4-BE49-F238E27FC236}">
                  <a16:creationId xmlns:a16="http://schemas.microsoft.com/office/drawing/2014/main" id="{729B4063-DFC6-22A8-4CAA-B47A3CD7FBCC}"/>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9FCDE90E-BEF5-A89B-A993-D998196B4E01}"/>
                </a:ext>
              </a:extLst>
            </p:cNvPr>
            <p:cNvSpPr txBox="1"/>
            <p:nvPr/>
          </p:nvSpPr>
          <p:spPr>
            <a:xfrm>
              <a:off x="827235" y="417527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136" name="Oval 135">
              <a:extLst>
                <a:ext uri="{FF2B5EF4-FFF2-40B4-BE49-F238E27FC236}">
                  <a16:creationId xmlns:a16="http://schemas.microsoft.com/office/drawing/2014/main" id="{C6FEDD2A-0C92-2387-68DF-F33897AF3B6D}"/>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 name="TextBox 136">
              <a:extLst>
                <a:ext uri="{FF2B5EF4-FFF2-40B4-BE49-F238E27FC236}">
                  <a16:creationId xmlns:a16="http://schemas.microsoft.com/office/drawing/2014/main" id="{03653F03-F050-C112-7303-9BEA52D05A8B}"/>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138" name="Straight Connector 137">
              <a:extLst>
                <a:ext uri="{FF2B5EF4-FFF2-40B4-BE49-F238E27FC236}">
                  <a16:creationId xmlns:a16="http://schemas.microsoft.com/office/drawing/2014/main" id="{31B035F5-CAA0-6EEE-28F5-F47F88F656C2}"/>
                </a:ext>
              </a:extLst>
            </p:cNvPr>
            <p:cNvCxnSpPr>
              <a:cxnSpLocks/>
              <a:stCxn id="121" idx="3"/>
              <a:endCxn id="123"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0B32B49-C72B-F869-3C64-94F6ED68D4FC}"/>
                </a:ext>
              </a:extLst>
            </p:cNvPr>
            <p:cNvCxnSpPr>
              <a:cxnSpLocks/>
              <a:stCxn id="121" idx="5"/>
              <a:endCxn id="125"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65B1EE5-83D0-97E4-00A6-CEA330FA907B}"/>
                </a:ext>
              </a:extLst>
            </p:cNvPr>
            <p:cNvCxnSpPr>
              <a:cxnSpLocks/>
              <a:stCxn id="123" idx="4"/>
              <a:endCxn id="126"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9D26C17-343C-4D8F-D2FA-5B9A988D97E7}"/>
                </a:ext>
              </a:extLst>
            </p:cNvPr>
            <p:cNvCxnSpPr>
              <a:cxnSpLocks/>
              <a:stCxn id="125" idx="4"/>
              <a:endCxn id="128"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645F175-8DEE-A2A3-089C-73E654D542F0}"/>
                </a:ext>
              </a:extLst>
            </p:cNvPr>
            <p:cNvCxnSpPr>
              <a:cxnSpLocks/>
              <a:stCxn id="125" idx="4"/>
              <a:endCxn id="130"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9BB2E12-38C9-A4EE-D6B8-63B6464B1F30}"/>
                </a:ext>
              </a:extLst>
            </p:cNvPr>
            <p:cNvCxnSpPr>
              <a:cxnSpLocks/>
              <a:endCxn id="134"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ABC4BDA1-34F3-F766-7F56-84DA2C72BCB7}"/>
                </a:ext>
              </a:extLst>
            </p:cNvPr>
            <p:cNvCxnSpPr>
              <a:cxnSpLocks/>
              <a:stCxn id="128" idx="4"/>
              <a:endCxn id="136"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AB90A0CC-ACA8-A831-C0A7-2A6FE18C1837}"/>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grpSp>
        <p:nvGrpSpPr>
          <p:cNvPr id="18" name="Group 17">
            <a:extLst>
              <a:ext uri="{FF2B5EF4-FFF2-40B4-BE49-F238E27FC236}">
                <a16:creationId xmlns:a16="http://schemas.microsoft.com/office/drawing/2014/main" id="{04DB4C2C-D6ED-A566-D422-C4DE2391AF3F}"/>
              </a:ext>
            </a:extLst>
          </p:cNvPr>
          <p:cNvGrpSpPr>
            <a:grpSpLocks noChangeAspect="1"/>
          </p:cNvGrpSpPr>
          <p:nvPr/>
        </p:nvGrpSpPr>
        <p:grpSpPr>
          <a:xfrm>
            <a:off x="4294418" y="2994142"/>
            <a:ext cx="2138153" cy="1695432"/>
            <a:chOff x="462426" y="2282903"/>
            <a:chExt cx="2966574" cy="2352327"/>
          </a:xfrm>
        </p:grpSpPr>
        <p:sp>
          <p:nvSpPr>
            <p:cNvPr id="32" name="Oval 31">
              <a:extLst>
                <a:ext uri="{FF2B5EF4-FFF2-40B4-BE49-F238E27FC236}">
                  <a16:creationId xmlns:a16="http://schemas.microsoft.com/office/drawing/2014/main" id="{649FB946-8187-6148-9D12-8324382369C2}"/>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TextBox 32">
              <a:extLst>
                <a:ext uri="{FF2B5EF4-FFF2-40B4-BE49-F238E27FC236}">
                  <a16:creationId xmlns:a16="http://schemas.microsoft.com/office/drawing/2014/main" id="{3A1E95C8-8E4D-47D6-5A31-A61AE49C4516}"/>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39" name="Oval 38">
              <a:extLst>
                <a:ext uri="{FF2B5EF4-FFF2-40B4-BE49-F238E27FC236}">
                  <a16:creationId xmlns:a16="http://schemas.microsoft.com/office/drawing/2014/main" id="{B1C60743-C159-1EF3-657A-AF911EF12F8F}"/>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7E90A155-243D-C5FE-CD01-DF79685F1E46}"/>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41" name="Oval 40">
              <a:extLst>
                <a:ext uri="{FF2B5EF4-FFF2-40B4-BE49-F238E27FC236}">
                  <a16:creationId xmlns:a16="http://schemas.microsoft.com/office/drawing/2014/main" id="{DA5DAB7E-0FE5-FA21-DECB-25B96710BFBD}"/>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val 41">
              <a:extLst>
                <a:ext uri="{FF2B5EF4-FFF2-40B4-BE49-F238E27FC236}">
                  <a16:creationId xmlns:a16="http://schemas.microsoft.com/office/drawing/2014/main" id="{9195199A-8114-94C6-7617-9B77AAD43807}"/>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FE8A7D91-AAEF-7860-CDEA-498300624B92}"/>
                </a:ext>
              </a:extLst>
            </p:cNvPr>
            <p:cNvSpPr txBox="1"/>
            <p:nvPr/>
          </p:nvSpPr>
          <p:spPr>
            <a:xfrm>
              <a:off x="462426" y="3442115"/>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44" name="Oval 43">
              <a:extLst>
                <a:ext uri="{FF2B5EF4-FFF2-40B4-BE49-F238E27FC236}">
                  <a16:creationId xmlns:a16="http://schemas.microsoft.com/office/drawing/2014/main" id="{D3E060EF-A456-25FF-D0E1-81402A8D1905}"/>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34E4359E-4268-9708-09E6-68E84DCBB557}"/>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46" name="Oval 45">
              <a:extLst>
                <a:ext uri="{FF2B5EF4-FFF2-40B4-BE49-F238E27FC236}">
                  <a16:creationId xmlns:a16="http://schemas.microsoft.com/office/drawing/2014/main" id="{77293F63-38B2-3DB6-9F6B-A093C9D49175}"/>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87ADFD4B-57A1-ADCF-CAF8-1B0712077337}"/>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48" name="Oval 47">
              <a:extLst>
                <a:ext uri="{FF2B5EF4-FFF2-40B4-BE49-F238E27FC236}">
                  <a16:creationId xmlns:a16="http://schemas.microsoft.com/office/drawing/2014/main" id="{5905C998-3A6A-3442-BA34-AFBB1C297C25}"/>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TextBox 50">
              <a:extLst>
                <a:ext uri="{FF2B5EF4-FFF2-40B4-BE49-F238E27FC236}">
                  <a16:creationId xmlns:a16="http://schemas.microsoft.com/office/drawing/2014/main" id="{9709EF19-7E5E-D2FC-D57D-AB52EC1B18FB}"/>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52" name="Straight Connector 51">
              <a:extLst>
                <a:ext uri="{FF2B5EF4-FFF2-40B4-BE49-F238E27FC236}">
                  <a16:creationId xmlns:a16="http://schemas.microsoft.com/office/drawing/2014/main" id="{C57680F7-53D6-9877-B09E-C8CEAD23E4D9}"/>
                </a:ext>
              </a:extLst>
            </p:cNvPr>
            <p:cNvCxnSpPr>
              <a:cxnSpLocks/>
              <a:stCxn id="32" idx="3"/>
              <a:endCxn id="39"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E08F8E5-DE10-540A-87A8-F308647E3C15}"/>
                </a:ext>
              </a:extLst>
            </p:cNvPr>
            <p:cNvCxnSpPr>
              <a:cxnSpLocks/>
              <a:stCxn id="32" idx="5"/>
              <a:endCxn id="41"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5EF30AF-70D4-522D-D59D-74107D47240F}"/>
                </a:ext>
              </a:extLst>
            </p:cNvPr>
            <p:cNvCxnSpPr>
              <a:cxnSpLocks/>
              <a:stCxn id="39" idx="4"/>
              <a:endCxn id="42"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4087BAE-0B91-8B5E-C7CE-ADC217D0C676}"/>
                </a:ext>
              </a:extLst>
            </p:cNvPr>
            <p:cNvCxnSpPr>
              <a:cxnSpLocks/>
              <a:stCxn id="41" idx="4"/>
              <a:endCxn id="44"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BEE337C-5341-0FE3-F6F2-2F2A5E0135CF}"/>
                </a:ext>
              </a:extLst>
            </p:cNvPr>
            <p:cNvCxnSpPr>
              <a:cxnSpLocks/>
              <a:stCxn id="41" idx="4"/>
              <a:endCxn id="46"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792B57D-4EDF-45A8-467B-3A47C787CB4B}"/>
                </a:ext>
              </a:extLst>
            </p:cNvPr>
            <p:cNvCxnSpPr>
              <a:cxnSpLocks/>
              <a:stCxn id="44" idx="4"/>
              <a:endCxn id="48"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1064B28-876C-915F-0302-F2BE043B6256}"/>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grpSp>
        <p:nvGrpSpPr>
          <p:cNvPr id="68" name="Group 67">
            <a:extLst>
              <a:ext uri="{FF2B5EF4-FFF2-40B4-BE49-F238E27FC236}">
                <a16:creationId xmlns:a16="http://schemas.microsoft.com/office/drawing/2014/main" id="{636845AA-F4F7-233A-2C86-6EE319A49DFC}"/>
              </a:ext>
            </a:extLst>
          </p:cNvPr>
          <p:cNvGrpSpPr/>
          <p:nvPr/>
        </p:nvGrpSpPr>
        <p:grpSpPr>
          <a:xfrm>
            <a:off x="530575" y="3101219"/>
            <a:ext cx="2138119" cy="1700878"/>
            <a:chOff x="530575" y="3101219"/>
            <a:chExt cx="2138119" cy="1700878"/>
          </a:xfrm>
        </p:grpSpPr>
        <p:sp>
          <p:nvSpPr>
            <p:cNvPr id="50" name="Oval 49">
              <a:extLst>
                <a:ext uri="{FF2B5EF4-FFF2-40B4-BE49-F238E27FC236}">
                  <a16:creationId xmlns:a16="http://schemas.microsoft.com/office/drawing/2014/main" id="{DD925BD7-33DA-9938-A2FA-A70A803BDBC1}"/>
                </a:ext>
              </a:extLst>
            </p:cNvPr>
            <p:cNvSpPr>
              <a:spLocks noChangeAspect="1"/>
            </p:cNvSpPr>
            <p:nvPr/>
          </p:nvSpPr>
          <p:spPr>
            <a:xfrm>
              <a:off x="1493230" y="3123382"/>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0" name="TextBox 59">
              <a:extLst>
                <a:ext uri="{FF2B5EF4-FFF2-40B4-BE49-F238E27FC236}">
                  <a16:creationId xmlns:a16="http://schemas.microsoft.com/office/drawing/2014/main" id="{4C4D128B-CF5D-9AD3-5C30-56606685B88E}"/>
                </a:ext>
              </a:extLst>
            </p:cNvPr>
            <p:cNvSpPr txBox="1"/>
            <p:nvPr/>
          </p:nvSpPr>
          <p:spPr>
            <a:xfrm>
              <a:off x="1465025" y="3101219"/>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64" name="Oval 63">
              <a:extLst>
                <a:ext uri="{FF2B5EF4-FFF2-40B4-BE49-F238E27FC236}">
                  <a16:creationId xmlns:a16="http://schemas.microsoft.com/office/drawing/2014/main" id="{B17B8075-EEC4-1241-1B50-5FFFF011B7BA}"/>
                </a:ext>
              </a:extLst>
            </p:cNvPr>
            <p:cNvSpPr>
              <a:spLocks noChangeAspect="1"/>
            </p:cNvSpPr>
            <p:nvPr/>
          </p:nvSpPr>
          <p:spPr>
            <a:xfrm>
              <a:off x="885571" y="3434745"/>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82">
              <a:extLst>
                <a:ext uri="{FF2B5EF4-FFF2-40B4-BE49-F238E27FC236}">
                  <a16:creationId xmlns:a16="http://schemas.microsoft.com/office/drawing/2014/main" id="{B9E1E24C-5BAD-81DE-A38D-A9A13ECA93EE}"/>
                </a:ext>
              </a:extLst>
            </p:cNvPr>
            <p:cNvSpPr txBox="1"/>
            <p:nvPr/>
          </p:nvSpPr>
          <p:spPr>
            <a:xfrm>
              <a:off x="844683" y="3414664"/>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84" name="Oval 83">
              <a:extLst>
                <a:ext uri="{FF2B5EF4-FFF2-40B4-BE49-F238E27FC236}">
                  <a16:creationId xmlns:a16="http://schemas.microsoft.com/office/drawing/2014/main" id="{0F0276F3-36AD-6697-CA0E-6A77DD40E991}"/>
                </a:ext>
              </a:extLst>
            </p:cNvPr>
            <p:cNvSpPr>
              <a:spLocks noChangeAspect="1"/>
            </p:cNvSpPr>
            <p:nvPr/>
          </p:nvSpPr>
          <p:spPr>
            <a:xfrm>
              <a:off x="2094842" y="3434745"/>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Oval 84">
              <a:extLst>
                <a:ext uri="{FF2B5EF4-FFF2-40B4-BE49-F238E27FC236}">
                  <a16:creationId xmlns:a16="http://schemas.microsoft.com/office/drawing/2014/main" id="{0EEDAFF1-FDCA-9C61-05CD-4078FDD1E0EE}"/>
                </a:ext>
              </a:extLst>
            </p:cNvPr>
            <p:cNvSpPr>
              <a:spLocks noChangeAspect="1"/>
            </p:cNvSpPr>
            <p:nvPr/>
          </p:nvSpPr>
          <p:spPr>
            <a:xfrm>
              <a:off x="570914" y="3957398"/>
              <a:ext cx="311363" cy="311363"/>
            </a:xfrm>
            <a:prstGeom prst="ellipse">
              <a:avLst/>
            </a:prstGeom>
            <a:noFill/>
            <a:ln w="19050">
              <a:solidFill>
                <a:schemeClr val="tx1">
                  <a:lumMod val="75000"/>
                  <a:lumOff val="25000"/>
                  <a:alpha val="3454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85">
              <a:extLst>
                <a:ext uri="{FF2B5EF4-FFF2-40B4-BE49-F238E27FC236}">
                  <a16:creationId xmlns:a16="http://schemas.microsoft.com/office/drawing/2014/main" id="{654415C8-B669-A56B-91F4-472306A6A155}"/>
                </a:ext>
              </a:extLst>
            </p:cNvPr>
            <p:cNvSpPr txBox="1"/>
            <p:nvPr/>
          </p:nvSpPr>
          <p:spPr>
            <a:xfrm>
              <a:off x="530575" y="3943260"/>
              <a:ext cx="393056" cy="338554"/>
            </a:xfrm>
            <a:prstGeom prst="rect">
              <a:avLst/>
            </a:prstGeom>
            <a:noFill/>
          </p:spPr>
          <p:txBody>
            <a:bodyPr wrap="none" rtlCol="0">
              <a:spAutoFit/>
            </a:bodyPr>
            <a:lstStyle/>
            <a:p>
              <a:r>
                <a:rPr lang="en-US" sz="1600" dirty="0">
                  <a:ln w="0">
                    <a:solidFill>
                      <a:schemeClr val="accent2">
                        <a:lumMod val="75000"/>
                        <a:alpha val="35000"/>
                      </a:schemeClr>
                    </a:solidFill>
                  </a:ln>
                  <a:solidFill>
                    <a:schemeClr val="accent2">
                      <a:lumMod val="75000"/>
                      <a:alpha val="35324"/>
                    </a:schemeClr>
                  </a:solidFill>
                  <a:effectLst>
                    <a:outerShdw blurRad="38100" dist="25400" dir="5400000" algn="ctr" rotWithShape="0">
                      <a:srgbClr val="6E747A">
                        <a:alpha val="43000"/>
                      </a:srgbClr>
                    </a:outerShdw>
                  </a:effectLst>
                </a:rPr>
                <a:t>18</a:t>
              </a:r>
            </a:p>
          </p:txBody>
        </p:sp>
        <p:sp>
          <p:nvSpPr>
            <p:cNvPr id="94" name="Oval 93">
              <a:extLst>
                <a:ext uri="{FF2B5EF4-FFF2-40B4-BE49-F238E27FC236}">
                  <a16:creationId xmlns:a16="http://schemas.microsoft.com/office/drawing/2014/main" id="{5CF3E5E8-094A-5524-E0A4-10D926967ED7}"/>
                </a:ext>
              </a:extLst>
            </p:cNvPr>
            <p:cNvSpPr>
              <a:spLocks noChangeAspect="1"/>
            </p:cNvSpPr>
            <p:nvPr/>
          </p:nvSpPr>
          <p:spPr>
            <a:xfrm>
              <a:off x="1810136" y="3957398"/>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TextBox 94">
              <a:extLst>
                <a:ext uri="{FF2B5EF4-FFF2-40B4-BE49-F238E27FC236}">
                  <a16:creationId xmlns:a16="http://schemas.microsoft.com/office/drawing/2014/main" id="{9C001339-5D2B-9FE0-9F25-798747A9FA10}"/>
                </a:ext>
              </a:extLst>
            </p:cNvPr>
            <p:cNvSpPr txBox="1"/>
            <p:nvPr/>
          </p:nvSpPr>
          <p:spPr>
            <a:xfrm>
              <a:off x="1778710" y="3941335"/>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01" name="Oval 100">
              <a:extLst>
                <a:ext uri="{FF2B5EF4-FFF2-40B4-BE49-F238E27FC236}">
                  <a16:creationId xmlns:a16="http://schemas.microsoft.com/office/drawing/2014/main" id="{5D26F2D1-0FEC-7834-5372-1018B67D1914}"/>
                </a:ext>
              </a:extLst>
            </p:cNvPr>
            <p:cNvSpPr>
              <a:spLocks noChangeAspect="1"/>
            </p:cNvSpPr>
            <p:nvPr/>
          </p:nvSpPr>
          <p:spPr>
            <a:xfrm>
              <a:off x="2357331" y="3957398"/>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TextBox 101">
              <a:extLst>
                <a:ext uri="{FF2B5EF4-FFF2-40B4-BE49-F238E27FC236}">
                  <a16:creationId xmlns:a16="http://schemas.microsoft.com/office/drawing/2014/main" id="{4B02BAF5-DF18-2919-3832-11AF0564E72A}"/>
                </a:ext>
              </a:extLst>
            </p:cNvPr>
            <p:cNvSpPr txBox="1"/>
            <p:nvPr/>
          </p:nvSpPr>
          <p:spPr>
            <a:xfrm>
              <a:off x="2329183" y="3935236"/>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105" name="Oval 104">
              <a:extLst>
                <a:ext uri="{FF2B5EF4-FFF2-40B4-BE49-F238E27FC236}">
                  <a16:creationId xmlns:a16="http://schemas.microsoft.com/office/drawing/2014/main" id="{674EFBF6-DFC0-8688-8F06-524F30D5383C}"/>
                </a:ext>
              </a:extLst>
            </p:cNvPr>
            <p:cNvSpPr>
              <a:spLocks noChangeAspect="1"/>
            </p:cNvSpPr>
            <p:nvPr/>
          </p:nvSpPr>
          <p:spPr>
            <a:xfrm>
              <a:off x="830366" y="4490734"/>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TextBox 105">
              <a:extLst>
                <a:ext uri="{FF2B5EF4-FFF2-40B4-BE49-F238E27FC236}">
                  <a16:creationId xmlns:a16="http://schemas.microsoft.com/office/drawing/2014/main" id="{5E5623CA-AFBE-63B3-CEA1-BC72A75206EA}"/>
                </a:ext>
              </a:extLst>
            </p:cNvPr>
            <p:cNvSpPr txBox="1"/>
            <p:nvPr/>
          </p:nvSpPr>
          <p:spPr>
            <a:xfrm>
              <a:off x="793477" y="4465138"/>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107" name="Oval 106">
              <a:extLst>
                <a:ext uri="{FF2B5EF4-FFF2-40B4-BE49-F238E27FC236}">
                  <a16:creationId xmlns:a16="http://schemas.microsoft.com/office/drawing/2014/main" id="{4B25C189-427F-3BEC-8803-188B277FBFEB}"/>
                </a:ext>
              </a:extLst>
            </p:cNvPr>
            <p:cNvSpPr>
              <a:spLocks noChangeAspect="1"/>
            </p:cNvSpPr>
            <p:nvPr/>
          </p:nvSpPr>
          <p:spPr>
            <a:xfrm>
              <a:off x="1982183" y="4485288"/>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TextBox 107">
              <a:extLst>
                <a:ext uri="{FF2B5EF4-FFF2-40B4-BE49-F238E27FC236}">
                  <a16:creationId xmlns:a16="http://schemas.microsoft.com/office/drawing/2014/main" id="{E6CA202D-5E44-2B7F-25A0-2E9986535605}"/>
                </a:ext>
              </a:extLst>
            </p:cNvPr>
            <p:cNvSpPr txBox="1"/>
            <p:nvPr/>
          </p:nvSpPr>
          <p:spPr>
            <a:xfrm>
              <a:off x="1939041" y="4466280"/>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109" name="Straight Connector 108">
              <a:extLst>
                <a:ext uri="{FF2B5EF4-FFF2-40B4-BE49-F238E27FC236}">
                  <a16:creationId xmlns:a16="http://schemas.microsoft.com/office/drawing/2014/main" id="{847E628B-1322-155C-E10F-E600655CA6E8}"/>
                </a:ext>
              </a:extLst>
            </p:cNvPr>
            <p:cNvCxnSpPr>
              <a:cxnSpLocks/>
              <a:stCxn id="50" idx="3"/>
              <a:endCxn id="64" idx="7"/>
            </p:cNvCxnSpPr>
            <p:nvPr/>
          </p:nvCxnSpPr>
          <p:spPr>
            <a:xfrm flipH="1">
              <a:off x="1151336" y="3389147"/>
              <a:ext cx="387491" cy="911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FCE3B5-4343-FABB-0A97-11B698A721E6}"/>
                </a:ext>
              </a:extLst>
            </p:cNvPr>
            <p:cNvCxnSpPr>
              <a:cxnSpLocks/>
              <a:stCxn id="50" idx="5"/>
              <a:endCxn id="84" idx="1"/>
            </p:cNvCxnSpPr>
            <p:nvPr/>
          </p:nvCxnSpPr>
          <p:spPr>
            <a:xfrm>
              <a:off x="1758995" y="3389147"/>
              <a:ext cx="381445" cy="911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8AA2747-3864-2976-E012-2D2834C75731}"/>
                </a:ext>
              </a:extLst>
            </p:cNvPr>
            <p:cNvCxnSpPr>
              <a:cxnSpLocks/>
              <a:stCxn id="64" idx="4"/>
              <a:endCxn id="85" idx="0"/>
            </p:cNvCxnSpPr>
            <p:nvPr/>
          </p:nvCxnSpPr>
          <p:spPr>
            <a:xfrm flipH="1">
              <a:off x="726595" y="3746107"/>
              <a:ext cx="314658" cy="211291"/>
            </a:xfrm>
            <a:prstGeom prst="line">
              <a:avLst/>
            </a:prstGeom>
            <a:ln w="19050">
              <a:solidFill>
                <a:schemeClr val="tx1">
                  <a:lumMod val="75000"/>
                  <a:lumOff val="25000"/>
                  <a:alpha val="34546"/>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B6C1785-DEC3-E1D8-D25E-2E946C0E81CD}"/>
                </a:ext>
              </a:extLst>
            </p:cNvPr>
            <p:cNvCxnSpPr>
              <a:cxnSpLocks/>
              <a:stCxn id="84" idx="4"/>
              <a:endCxn id="94" idx="0"/>
            </p:cNvCxnSpPr>
            <p:nvPr/>
          </p:nvCxnSpPr>
          <p:spPr>
            <a:xfrm flipH="1">
              <a:off x="1965818" y="3746107"/>
              <a:ext cx="284706" cy="21129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253881F-A84D-108B-AB49-1F40E651FAB4}"/>
                </a:ext>
              </a:extLst>
            </p:cNvPr>
            <p:cNvCxnSpPr>
              <a:cxnSpLocks/>
              <a:stCxn id="84" idx="4"/>
              <a:endCxn id="101" idx="0"/>
            </p:cNvCxnSpPr>
            <p:nvPr/>
          </p:nvCxnSpPr>
          <p:spPr>
            <a:xfrm>
              <a:off x="2250523" y="3746107"/>
              <a:ext cx="262489" cy="21129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355BF38-3E9B-1713-2244-D4DE0716740A}"/>
                </a:ext>
              </a:extLst>
            </p:cNvPr>
            <p:cNvCxnSpPr>
              <a:cxnSpLocks/>
              <a:endCxn id="105" idx="0"/>
            </p:cNvCxnSpPr>
            <p:nvPr/>
          </p:nvCxnSpPr>
          <p:spPr>
            <a:xfrm>
              <a:off x="719242" y="4274206"/>
              <a:ext cx="266806" cy="216528"/>
            </a:xfrm>
            <a:prstGeom prst="line">
              <a:avLst/>
            </a:prstGeom>
            <a:ln w="19050">
              <a:solidFill>
                <a:schemeClr val="tx1">
                  <a:lumMod val="75000"/>
                  <a:lumOff val="25000"/>
                  <a:alpha val="34546"/>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BC51259-F0E9-64E6-4C9A-73893C7A253D}"/>
                </a:ext>
              </a:extLst>
            </p:cNvPr>
            <p:cNvCxnSpPr>
              <a:cxnSpLocks/>
              <a:stCxn id="94" idx="4"/>
              <a:endCxn id="107" idx="0"/>
            </p:cNvCxnSpPr>
            <p:nvPr/>
          </p:nvCxnSpPr>
          <p:spPr>
            <a:xfrm>
              <a:off x="1965818" y="4268760"/>
              <a:ext cx="172047" cy="21652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29643BE-6E46-4529-0C52-173D2605E201}"/>
                </a:ext>
              </a:extLst>
            </p:cNvPr>
            <p:cNvSpPr txBox="1"/>
            <p:nvPr/>
          </p:nvSpPr>
          <p:spPr>
            <a:xfrm>
              <a:off x="2062858" y="3415227"/>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cxnSp>
          <p:nvCxnSpPr>
            <p:cNvPr id="59" name="Straight Connector 58">
              <a:extLst>
                <a:ext uri="{FF2B5EF4-FFF2-40B4-BE49-F238E27FC236}">
                  <a16:creationId xmlns:a16="http://schemas.microsoft.com/office/drawing/2014/main" id="{A9977B5F-E8C7-230A-0985-6632E5F8CC52}"/>
                </a:ext>
              </a:extLst>
            </p:cNvPr>
            <p:cNvCxnSpPr>
              <a:cxnSpLocks/>
              <a:stCxn id="64" idx="4"/>
              <a:endCxn id="106" idx="0"/>
            </p:cNvCxnSpPr>
            <p:nvPr/>
          </p:nvCxnSpPr>
          <p:spPr>
            <a:xfrm flipH="1">
              <a:off x="960101" y="3746108"/>
              <a:ext cx="81152" cy="7190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9" name="Slide Number Placeholder 3">
            <a:extLst>
              <a:ext uri="{FF2B5EF4-FFF2-40B4-BE49-F238E27FC236}">
                <a16:creationId xmlns:a16="http://schemas.microsoft.com/office/drawing/2014/main" id="{CA14F02C-A56D-8868-0494-51FE4657EC4C}"/>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51</a:t>
            </a:fld>
            <a:endParaRPr lang="en-US" dirty="0"/>
          </a:p>
        </p:txBody>
      </p:sp>
    </p:spTree>
    <p:extLst>
      <p:ext uri="{BB962C8B-B14F-4D97-AF65-F5344CB8AC3E}">
        <p14:creationId xmlns:p14="http://schemas.microsoft.com/office/powerpoint/2010/main" val="220096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8" grpId="0"/>
      <p:bldP spid="1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Removing Node from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2" y="1073342"/>
            <a:ext cx="3063180"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t>Internal node with two children</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CA6D101-ACC2-BF63-7CD4-8547C12C1F7D}"/>
                  </a:ext>
                </a:extLst>
              </p:cNvPr>
              <p:cNvSpPr txBox="1">
                <a:spLocks/>
              </p:cNvSpPr>
              <p:nvPr/>
            </p:nvSpPr>
            <p:spPr>
              <a:xfrm>
                <a:off x="19329" y="1521278"/>
                <a:ext cx="3541373" cy="156543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0"/>
                  </a:spcBef>
                </a:pPr>
                <a:r>
                  <a:rPr lang="en-US" sz="1400" dirty="0"/>
                  <a:t>Let </a:t>
                </a:r>
                <a14:m>
                  <m:oMath xmlns:m="http://schemas.openxmlformats.org/officeDocument/2006/math">
                    <m:r>
                      <a:rPr lang="en-US" sz="1400" b="0" i="1" smtClean="0">
                        <a:latin typeface="Cambria Math" panose="02040503050406030204" pitchFamily="18" charset="0"/>
                      </a:rPr>
                      <m:t>𝐷</m:t>
                    </m:r>
                  </m:oMath>
                </a14:m>
                <a:r>
                  <a:rPr lang="en-US" sz="1400" dirty="0"/>
                  <a:t> be the node to be deleted</a:t>
                </a:r>
              </a:p>
              <a:p>
                <a:pPr>
                  <a:lnSpc>
                    <a:spcPts val="1700"/>
                  </a:lnSpc>
                  <a:spcBef>
                    <a:spcPts val="0"/>
                  </a:spcBef>
                </a:pPr>
                <a:r>
                  <a:rPr lang="en-US" sz="1400" dirty="0"/>
                  <a:t>Find min node in </a:t>
                </a:r>
                <a14:m>
                  <m:oMath xmlns:m="http://schemas.openxmlformats.org/officeDocument/2006/math">
                    <m:r>
                      <a:rPr lang="en-US" sz="1400" b="0" i="1" smtClean="0">
                        <a:latin typeface="Cambria Math" panose="02040503050406030204" pitchFamily="18" charset="0"/>
                      </a:rPr>
                      <m:t>𝐷</m:t>
                    </m:r>
                  </m:oMath>
                </a14:m>
                <a:r>
                  <a:rPr lang="en-US" sz="1400" dirty="0"/>
                  <a:t>’s right subtree</a:t>
                </a:r>
              </a:p>
              <a:p>
                <a:pPr marL="449263" lvl="1" indent="-211138">
                  <a:lnSpc>
                    <a:spcPts val="1700"/>
                  </a:lnSpc>
                  <a:spcBef>
                    <a:spcPts val="0"/>
                  </a:spcBef>
                </a:pPr>
                <a:r>
                  <a:rPr lang="en-US" sz="1200" dirty="0"/>
                  <a:t>i.e., </a:t>
                </a:r>
                <a14:m>
                  <m:oMath xmlns:m="http://schemas.openxmlformats.org/officeDocument/2006/math">
                    <m:r>
                      <a:rPr lang="en-US" sz="1200" b="0" i="1" smtClean="0">
                        <a:latin typeface="Cambria Math" panose="02040503050406030204" pitchFamily="18" charset="0"/>
                      </a:rPr>
                      <m:t>𝐷</m:t>
                    </m:r>
                  </m:oMath>
                </a14:m>
                <a:r>
                  <a:rPr lang="en-US" sz="1200" dirty="0"/>
                  <a:t>’s successor key value</a:t>
                </a:r>
              </a:p>
              <a:p>
                <a:pPr marL="0" indent="-219075">
                  <a:lnSpc>
                    <a:spcPts val="1700"/>
                  </a:lnSpc>
                  <a:spcBef>
                    <a:spcPts val="0"/>
                  </a:spcBef>
                </a:pPr>
                <a:r>
                  <a:rPr lang="en-US" sz="1400" dirty="0"/>
                  <a:t>Copy min node’s key into </a:t>
                </a:r>
                <a14:m>
                  <m:oMath xmlns:m="http://schemas.openxmlformats.org/officeDocument/2006/math">
                    <m:r>
                      <a:rPr lang="en-US" sz="1400" b="0" i="1" smtClean="0">
                        <a:latin typeface="Cambria Math" panose="02040503050406030204" pitchFamily="18" charset="0"/>
                      </a:rPr>
                      <m:t>𝐷</m:t>
                    </m:r>
                  </m:oMath>
                </a14:m>
                <a:endParaRPr lang="en-US" sz="1400" dirty="0"/>
              </a:p>
              <a:p>
                <a:pPr marL="0" indent="-219075">
                  <a:lnSpc>
                    <a:spcPts val="1700"/>
                  </a:lnSpc>
                  <a:spcBef>
                    <a:spcPts val="0"/>
                  </a:spcBef>
                </a:pPr>
                <a:r>
                  <a:rPr lang="en-US" sz="1400" dirty="0"/>
                  <a:t>Recursively delete min node</a:t>
                </a:r>
              </a:p>
              <a:p>
                <a:pPr marL="0" indent="-219075">
                  <a:lnSpc>
                    <a:spcPts val="1700"/>
                  </a:lnSpc>
                  <a:spcBef>
                    <a:spcPts val="0"/>
                  </a:spcBef>
                </a:pPr>
                <a:r>
                  <a:rPr lang="en-US" sz="1400" dirty="0"/>
                  <a:t>We can also proceed with </a:t>
                </a:r>
                <a14:m>
                  <m:oMath xmlns:m="http://schemas.openxmlformats.org/officeDocument/2006/math">
                    <m:r>
                      <a:rPr lang="en-US" sz="1400" b="0" i="1" smtClean="0">
                        <a:latin typeface="Cambria Math" panose="02040503050406030204" pitchFamily="18" charset="0"/>
                      </a:rPr>
                      <m:t>𝐷</m:t>
                    </m:r>
                  </m:oMath>
                </a14:m>
                <a:r>
                  <a:rPr lang="en-US" sz="1400" dirty="0"/>
                  <a:t>’s predecessor key value</a:t>
                </a:r>
              </a:p>
            </p:txBody>
          </p:sp>
        </mc:Choice>
        <mc:Fallback xmlns="">
          <p:sp>
            <p:nvSpPr>
              <p:cNvPr id="4" name="Content Placeholder 2">
                <a:extLst>
                  <a:ext uri="{FF2B5EF4-FFF2-40B4-BE49-F238E27FC236}">
                    <a16:creationId xmlns:a16="http://schemas.microsoft.com/office/drawing/2014/main" id="{BCA6D101-ACC2-BF63-7CD4-8547C12C1F7D}"/>
                  </a:ext>
                </a:extLst>
              </p:cNvPr>
              <p:cNvSpPr txBox="1">
                <a:spLocks noRot="1" noChangeAspect="1" noMove="1" noResize="1" noEditPoints="1" noAdjustHandles="1" noChangeArrowheads="1" noChangeShapeType="1" noTextEdit="1"/>
              </p:cNvSpPr>
              <p:nvPr/>
            </p:nvSpPr>
            <p:spPr>
              <a:xfrm>
                <a:off x="19329" y="1521278"/>
                <a:ext cx="3541373" cy="1565435"/>
              </a:xfrm>
              <a:prstGeom prst="rect">
                <a:avLst/>
              </a:prstGeom>
              <a:blipFill>
                <a:blip r:embed="rId3"/>
                <a:stretch>
                  <a:fillRect l="-357" t="-1626" b="-6504"/>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87FB5243-4FB1-61CE-938A-768FBEE1E798}"/>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67" name="Group 66">
            <a:extLst>
              <a:ext uri="{FF2B5EF4-FFF2-40B4-BE49-F238E27FC236}">
                <a16:creationId xmlns:a16="http://schemas.microsoft.com/office/drawing/2014/main" id="{983C1086-C00D-077B-06CF-5116076272EB}"/>
              </a:ext>
            </a:extLst>
          </p:cNvPr>
          <p:cNvGrpSpPr/>
          <p:nvPr/>
        </p:nvGrpSpPr>
        <p:grpSpPr>
          <a:xfrm>
            <a:off x="5189351" y="1150744"/>
            <a:ext cx="330292" cy="407200"/>
            <a:chOff x="3973259" y="2372782"/>
            <a:chExt cx="330292" cy="407200"/>
          </a:xfrm>
        </p:grpSpPr>
        <p:cxnSp>
          <p:nvCxnSpPr>
            <p:cNvPr id="65" name="Straight Connector 64">
              <a:extLst>
                <a:ext uri="{FF2B5EF4-FFF2-40B4-BE49-F238E27FC236}">
                  <a16:creationId xmlns:a16="http://schemas.microsoft.com/office/drawing/2014/main" id="{0DD9776D-2D4A-E826-4CAB-FE5836C88A5A}"/>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id="{4E7B6F8E-95DA-2E8C-0F21-D8FB1D14C985}"/>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5" name="Content Placeholder 2">
            <a:extLst>
              <a:ext uri="{FF2B5EF4-FFF2-40B4-BE49-F238E27FC236}">
                <a16:creationId xmlns:a16="http://schemas.microsoft.com/office/drawing/2014/main" id="{A832EF01-3F8C-4DF0-E142-8CEAE1F0CA90}"/>
              </a:ext>
            </a:extLst>
          </p:cNvPr>
          <p:cNvSpPr txBox="1">
            <a:spLocks/>
          </p:cNvSpPr>
          <p:nvPr/>
        </p:nvSpPr>
        <p:spPr>
          <a:xfrm>
            <a:off x="3885066" y="1094651"/>
            <a:ext cx="74464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Before</a:t>
            </a:r>
          </a:p>
        </p:txBody>
      </p:sp>
      <p:sp>
        <p:nvSpPr>
          <p:cNvPr id="118" name="Content Placeholder 2">
            <a:extLst>
              <a:ext uri="{FF2B5EF4-FFF2-40B4-BE49-F238E27FC236}">
                <a16:creationId xmlns:a16="http://schemas.microsoft.com/office/drawing/2014/main" id="{B4A89068-3B49-D7A2-BA8A-4FFA8B4BAF36}"/>
              </a:ext>
            </a:extLst>
          </p:cNvPr>
          <p:cNvSpPr txBox="1">
            <a:spLocks/>
          </p:cNvSpPr>
          <p:nvPr/>
        </p:nvSpPr>
        <p:spPr>
          <a:xfrm>
            <a:off x="42805" y="1303536"/>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Algorithm</a:t>
            </a:r>
          </a:p>
        </p:txBody>
      </p:sp>
      <p:grpSp>
        <p:nvGrpSpPr>
          <p:cNvPr id="2" name="Group 1">
            <a:extLst>
              <a:ext uri="{FF2B5EF4-FFF2-40B4-BE49-F238E27FC236}">
                <a16:creationId xmlns:a16="http://schemas.microsoft.com/office/drawing/2014/main" id="{ED9272EC-C695-9BE8-2150-54DB17E8DCE8}"/>
              </a:ext>
            </a:extLst>
          </p:cNvPr>
          <p:cNvGrpSpPr>
            <a:grpSpLocks noChangeAspect="1"/>
          </p:cNvGrpSpPr>
          <p:nvPr/>
        </p:nvGrpSpPr>
        <p:grpSpPr>
          <a:xfrm>
            <a:off x="4230572" y="1165682"/>
            <a:ext cx="2138153" cy="1695432"/>
            <a:chOff x="462426" y="2282903"/>
            <a:chExt cx="2966574" cy="2352327"/>
          </a:xfrm>
        </p:grpSpPr>
        <p:sp>
          <p:nvSpPr>
            <p:cNvPr id="7" name="Oval 6">
              <a:extLst>
                <a:ext uri="{FF2B5EF4-FFF2-40B4-BE49-F238E27FC236}">
                  <a16:creationId xmlns:a16="http://schemas.microsoft.com/office/drawing/2014/main" id="{5F57982C-CC0D-C8A4-9A62-11D71D906092}"/>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D0135B21-1DF2-D4BB-E991-5125B218B611}"/>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9" name="Oval 8">
              <a:extLst>
                <a:ext uri="{FF2B5EF4-FFF2-40B4-BE49-F238E27FC236}">
                  <a16:creationId xmlns:a16="http://schemas.microsoft.com/office/drawing/2014/main" id="{CF9FB281-6CCD-02FD-4273-B46BB7301060}"/>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AB38858E-3B91-BEE3-9393-E9213E983F78}"/>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2" name="Oval 11">
              <a:extLst>
                <a:ext uri="{FF2B5EF4-FFF2-40B4-BE49-F238E27FC236}">
                  <a16:creationId xmlns:a16="http://schemas.microsoft.com/office/drawing/2014/main" id="{B0E8ABBE-F98E-245D-1793-C5EF69839629}"/>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E534B4F9-768C-22FB-F245-8E70C776D5F4}"/>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A692DDDD-C46A-51C5-5935-155C9D276444}"/>
                </a:ext>
              </a:extLst>
            </p:cNvPr>
            <p:cNvSpPr txBox="1"/>
            <p:nvPr/>
          </p:nvSpPr>
          <p:spPr>
            <a:xfrm>
              <a:off x="462426" y="3442114"/>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17" name="Oval 16">
              <a:extLst>
                <a:ext uri="{FF2B5EF4-FFF2-40B4-BE49-F238E27FC236}">
                  <a16:creationId xmlns:a16="http://schemas.microsoft.com/office/drawing/2014/main" id="{9D727C02-1A72-AD9E-2381-A3520F24AD53}"/>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5F4FE589-0489-A430-A5E7-635F8566B5DB}"/>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0" name="Oval 19">
              <a:extLst>
                <a:ext uri="{FF2B5EF4-FFF2-40B4-BE49-F238E27FC236}">
                  <a16:creationId xmlns:a16="http://schemas.microsoft.com/office/drawing/2014/main" id="{A1923E97-F87C-41E1-8DDE-3680780A03A4}"/>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6CC1702A-9E4B-407F-8A29-C4714DC16772}"/>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2" name="Oval 21">
              <a:extLst>
                <a:ext uri="{FF2B5EF4-FFF2-40B4-BE49-F238E27FC236}">
                  <a16:creationId xmlns:a16="http://schemas.microsoft.com/office/drawing/2014/main" id="{C3D5D440-F0A2-C8D7-F98D-BF6B21461B06}"/>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5D1A4757-FBA3-188C-5F31-9B91D6D2D40F}"/>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4" name="Straight Connector 23">
              <a:extLst>
                <a:ext uri="{FF2B5EF4-FFF2-40B4-BE49-F238E27FC236}">
                  <a16:creationId xmlns:a16="http://schemas.microsoft.com/office/drawing/2014/main" id="{B49DE91B-33B2-36EA-0F15-0859F3A78F08}"/>
                </a:ext>
              </a:extLst>
            </p:cNvPr>
            <p:cNvCxnSpPr>
              <a:cxnSpLocks/>
              <a:stCxn id="7" idx="3"/>
              <a:endCxn id="9"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CDA732A-6069-EE1E-BFF2-5E2DF0E5E8CE}"/>
                </a:ext>
              </a:extLst>
            </p:cNvPr>
            <p:cNvCxnSpPr>
              <a:cxnSpLocks/>
              <a:stCxn id="7" idx="5"/>
              <a:endCxn id="12"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1DF029F-1E53-0AAA-9FE5-3C2D7189C023}"/>
                </a:ext>
              </a:extLst>
            </p:cNvPr>
            <p:cNvCxnSpPr>
              <a:cxnSpLocks/>
              <a:stCxn id="9" idx="4"/>
              <a:endCxn id="1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2D562F8-781F-EB3E-AF69-DB1BD178BE5F}"/>
                </a:ext>
              </a:extLst>
            </p:cNvPr>
            <p:cNvCxnSpPr>
              <a:cxnSpLocks/>
              <a:stCxn id="12" idx="4"/>
              <a:endCxn id="17"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A50DD05-7055-7940-7D3C-F259A7E26EAA}"/>
                </a:ext>
              </a:extLst>
            </p:cNvPr>
            <p:cNvCxnSpPr>
              <a:cxnSpLocks/>
              <a:stCxn id="12" idx="4"/>
              <a:endCxn id="20"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3A08D04-CAF9-B6E2-B75E-DD6BCFE21744}"/>
                </a:ext>
              </a:extLst>
            </p:cNvPr>
            <p:cNvCxnSpPr>
              <a:cxnSpLocks/>
              <a:stCxn id="17" idx="4"/>
              <a:endCxn id="22"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37C23CC-1956-E8F6-5C91-CE44FD3E79F6}"/>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sp>
        <p:nvSpPr>
          <p:cNvPr id="34" name="Oval 33">
            <a:extLst>
              <a:ext uri="{FF2B5EF4-FFF2-40B4-BE49-F238E27FC236}">
                <a16:creationId xmlns:a16="http://schemas.microsoft.com/office/drawing/2014/main" id="{6C6E787D-2075-5627-3374-70B80973676A}"/>
              </a:ext>
            </a:extLst>
          </p:cNvPr>
          <p:cNvSpPr>
            <a:spLocks noChangeAspect="1"/>
          </p:cNvSpPr>
          <p:nvPr/>
        </p:nvSpPr>
        <p:spPr>
          <a:xfrm>
            <a:off x="1485199" y="3175988"/>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TextBox 34">
            <a:extLst>
              <a:ext uri="{FF2B5EF4-FFF2-40B4-BE49-F238E27FC236}">
                <a16:creationId xmlns:a16="http://schemas.microsoft.com/office/drawing/2014/main" id="{010276FF-8637-9900-CA63-BC8EF07432D9}"/>
              </a:ext>
            </a:extLst>
          </p:cNvPr>
          <p:cNvSpPr txBox="1"/>
          <p:nvPr/>
        </p:nvSpPr>
        <p:spPr>
          <a:xfrm>
            <a:off x="1456995" y="3153825"/>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grpSp>
        <p:nvGrpSpPr>
          <p:cNvPr id="89" name="Group 88">
            <a:extLst>
              <a:ext uri="{FF2B5EF4-FFF2-40B4-BE49-F238E27FC236}">
                <a16:creationId xmlns:a16="http://schemas.microsoft.com/office/drawing/2014/main" id="{F3C8812F-D480-AE08-2391-00C188AA91A0}"/>
              </a:ext>
            </a:extLst>
          </p:cNvPr>
          <p:cNvGrpSpPr/>
          <p:nvPr/>
        </p:nvGrpSpPr>
        <p:grpSpPr>
          <a:xfrm>
            <a:off x="522512" y="3441753"/>
            <a:ext cx="2138151" cy="1407504"/>
            <a:chOff x="522512" y="3441753"/>
            <a:chExt cx="2138151" cy="1407504"/>
          </a:xfrm>
        </p:grpSpPr>
        <p:sp>
          <p:nvSpPr>
            <p:cNvPr id="36" name="Oval 35">
              <a:extLst>
                <a:ext uri="{FF2B5EF4-FFF2-40B4-BE49-F238E27FC236}">
                  <a16:creationId xmlns:a16="http://schemas.microsoft.com/office/drawing/2014/main" id="{7ACE8229-6858-7633-BF5C-18F414D82AD9}"/>
                </a:ext>
              </a:extLst>
            </p:cNvPr>
            <p:cNvSpPr>
              <a:spLocks noChangeAspect="1"/>
            </p:cNvSpPr>
            <p:nvPr/>
          </p:nvSpPr>
          <p:spPr>
            <a:xfrm>
              <a:off x="877541" y="3487351"/>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D7453F5F-D66F-204E-8790-111B2F0E5C07}"/>
                </a:ext>
              </a:extLst>
            </p:cNvPr>
            <p:cNvSpPr txBox="1"/>
            <p:nvPr/>
          </p:nvSpPr>
          <p:spPr>
            <a:xfrm>
              <a:off x="836653" y="3467270"/>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38" name="Oval 37">
              <a:extLst>
                <a:ext uri="{FF2B5EF4-FFF2-40B4-BE49-F238E27FC236}">
                  <a16:creationId xmlns:a16="http://schemas.microsoft.com/office/drawing/2014/main" id="{2A5EC5ED-4F73-F2E8-81FB-89B76E00ADD7}"/>
                </a:ext>
              </a:extLst>
            </p:cNvPr>
            <p:cNvSpPr>
              <a:spLocks noChangeAspect="1"/>
            </p:cNvSpPr>
            <p:nvPr/>
          </p:nvSpPr>
          <p:spPr>
            <a:xfrm>
              <a:off x="2086811" y="3487351"/>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Oval 48">
              <a:extLst>
                <a:ext uri="{FF2B5EF4-FFF2-40B4-BE49-F238E27FC236}">
                  <a16:creationId xmlns:a16="http://schemas.microsoft.com/office/drawing/2014/main" id="{3ECC0571-1EE9-9DBF-0BFA-7CE35905E853}"/>
                </a:ext>
              </a:extLst>
            </p:cNvPr>
            <p:cNvSpPr>
              <a:spLocks noChangeAspect="1"/>
            </p:cNvSpPr>
            <p:nvPr/>
          </p:nvSpPr>
          <p:spPr>
            <a:xfrm>
              <a:off x="562884" y="4010004"/>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945D4D35-2CAF-9A73-9849-EE169DC1A53E}"/>
                </a:ext>
              </a:extLst>
            </p:cNvPr>
            <p:cNvSpPr txBox="1"/>
            <p:nvPr/>
          </p:nvSpPr>
          <p:spPr>
            <a:xfrm>
              <a:off x="522512" y="3989323"/>
              <a:ext cx="393055" cy="338554"/>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62" name="Oval 61">
              <a:extLst>
                <a:ext uri="{FF2B5EF4-FFF2-40B4-BE49-F238E27FC236}">
                  <a16:creationId xmlns:a16="http://schemas.microsoft.com/office/drawing/2014/main" id="{38898921-F032-A470-83A1-11E865D3E9CD}"/>
                </a:ext>
              </a:extLst>
            </p:cNvPr>
            <p:cNvSpPr>
              <a:spLocks noChangeAspect="1"/>
            </p:cNvSpPr>
            <p:nvPr/>
          </p:nvSpPr>
          <p:spPr>
            <a:xfrm>
              <a:off x="1802106" y="4010004"/>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TextBox 62">
              <a:extLst>
                <a:ext uri="{FF2B5EF4-FFF2-40B4-BE49-F238E27FC236}">
                  <a16:creationId xmlns:a16="http://schemas.microsoft.com/office/drawing/2014/main" id="{96BCADC6-C01B-81A4-BD39-6DCAFEE6187C}"/>
                </a:ext>
              </a:extLst>
            </p:cNvPr>
            <p:cNvSpPr txBox="1"/>
            <p:nvPr/>
          </p:nvSpPr>
          <p:spPr>
            <a:xfrm>
              <a:off x="1770680" y="3993941"/>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69" name="Oval 68">
              <a:extLst>
                <a:ext uri="{FF2B5EF4-FFF2-40B4-BE49-F238E27FC236}">
                  <a16:creationId xmlns:a16="http://schemas.microsoft.com/office/drawing/2014/main" id="{9DDC52FC-43BA-2CD7-C773-B9DEC0588595}"/>
                </a:ext>
              </a:extLst>
            </p:cNvPr>
            <p:cNvSpPr>
              <a:spLocks noChangeAspect="1"/>
            </p:cNvSpPr>
            <p:nvPr/>
          </p:nvSpPr>
          <p:spPr>
            <a:xfrm>
              <a:off x="2349300" y="4010004"/>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E515ADE6-B0D9-45D7-6DD6-A53C774E8F97}"/>
                </a:ext>
              </a:extLst>
            </p:cNvPr>
            <p:cNvSpPr txBox="1"/>
            <p:nvPr/>
          </p:nvSpPr>
          <p:spPr>
            <a:xfrm>
              <a:off x="2321152" y="3987842"/>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71" name="Oval 70">
              <a:extLst>
                <a:ext uri="{FF2B5EF4-FFF2-40B4-BE49-F238E27FC236}">
                  <a16:creationId xmlns:a16="http://schemas.microsoft.com/office/drawing/2014/main" id="{8693C1DE-1EAD-C565-0C04-78339BE2C771}"/>
                </a:ext>
              </a:extLst>
            </p:cNvPr>
            <p:cNvSpPr>
              <a:spLocks noChangeAspect="1"/>
            </p:cNvSpPr>
            <p:nvPr/>
          </p:nvSpPr>
          <p:spPr>
            <a:xfrm>
              <a:off x="1974152" y="4537894"/>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TextBox 71">
              <a:extLst>
                <a:ext uri="{FF2B5EF4-FFF2-40B4-BE49-F238E27FC236}">
                  <a16:creationId xmlns:a16="http://schemas.microsoft.com/office/drawing/2014/main" id="{43DFC62F-931C-0A0B-26EA-7DFB924087FE}"/>
                </a:ext>
              </a:extLst>
            </p:cNvPr>
            <p:cNvSpPr txBox="1"/>
            <p:nvPr/>
          </p:nvSpPr>
          <p:spPr>
            <a:xfrm>
              <a:off x="1931011" y="4518886"/>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73" name="Straight Connector 72">
              <a:extLst>
                <a:ext uri="{FF2B5EF4-FFF2-40B4-BE49-F238E27FC236}">
                  <a16:creationId xmlns:a16="http://schemas.microsoft.com/office/drawing/2014/main" id="{3AA64828-00EE-6F78-F667-71C3F39E4053}"/>
                </a:ext>
              </a:extLst>
            </p:cNvPr>
            <p:cNvCxnSpPr>
              <a:cxnSpLocks/>
              <a:stCxn id="34" idx="3"/>
              <a:endCxn id="36" idx="7"/>
            </p:cNvCxnSpPr>
            <p:nvPr/>
          </p:nvCxnSpPr>
          <p:spPr>
            <a:xfrm flipH="1">
              <a:off x="1143306" y="3441753"/>
              <a:ext cx="387491" cy="911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D20A8B-C9FD-ADCF-7F2A-60E61835609B}"/>
                </a:ext>
              </a:extLst>
            </p:cNvPr>
            <p:cNvCxnSpPr>
              <a:cxnSpLocks/>
              <a:stCxn id="34" idx="5"/>
              <a:endCxn id="38" idx="1"/>
            </p:cNvCxnSpPr>
            <p:nvPr/>
          </p:nvCxnSpPr>
          <p:spPr>
            <a:xfrm>
              <a:off x="1750964" y="3441753"/>
              <a:ext cx="381445" cy="911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A68F123-CE44-3E79-E05F-99DEFF110A9F}"/>
                </a:ext>
              </a:extLst>
            </p:cNvPr>
            <p:cNvCxnSpPr>
              <a:cxnSpLocks/>
              <a:stCxn id="36" idx="4"/>
              <a:endCxn id="49" idx="0"/>
            </p:cNvCxnSpPr>
            <p:nvPr/>
          </p:nvCxnSpPr>
          <p:spPr>
            <a:xfrm flipH="1">
              <a:off x="718565" y="3798713"/>
              <a:ext cx="314657" cy="21129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C0E88D1-B616-DE7D-CD9D-49927D8D5075}"/>
                </a:ext>
              </a:extLst>
            </p:cNvPr>
            <p:cNvCxnSpPr>
              <a:cxnSpLocks/>
              <a:stCxn id="38" idx="4"/>
              <a:endCxn id="62" idx="0"/>
            </p:cNvCxnSpPr>
            <p:nvPr/>
          </p:nvCxnSpPr>
          <p:spPr>
            <a:xfrm flipH="1">
              <a:off x="1957787" y="3798713"/>
              <a:ext cx="284705" cy="21129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09403BA-788C-71A4-37A9-AF3C753E7AF7}"/>
                </a:ext>
              </a:extLst>
            </p:cNvPr>
            <p:cNvCxnSpPr>
              <a:cxnSpLocks/>
              <a:stCxn id="38" idx="4"/>
              <a:endCxn id="69" idx="0"/>
            </p:cNvCxnSpPr>
            <p:nvPr/>
          </p:nvCxnSpPr>
          <p:spPr>
            <a:xfrm>
              <a:off x="2242492" y="3798713"/>
              <a:ext cx="262489" cy="21129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C5237D8-846A-0B4D-2567-B2CDE892289B}"/>
                </a:ext>
              </a:extLst>
            </p:cNvPr>
            <p:cNvCxnSpPr>
              <a:cxnSpLocks/>
              <a:stCxn id="62" idx="4"/>
              <a:endCxn id="71" idx="0"/>
            </p:cNvCxnSpPr>
            <p:nvPr/>
          </p:nvCxnSpPr>
          <p:spPr>
            <a:xfrm>
              <a:off x="1957787" y="4321366"/>
              <a:ext cx="172047" cy="21652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266D125-4385-52E9-C870-82B6C8CEEAB4}"/>
                </a:ext>
              </a:extLst>
            </p:cNvPr>
            <p:cNvSpPr txBox="1"/>
            <p:nvPr/>
          </p:nvSpPr>
          <p:spPr>
            <a:xfrm>
              <a:off x="2054829" y="3467833"/>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cxnSp>
        <p:nvCxnSpPr>
          <p:cNvPr id="80" name="Straight Connector 79">
            <a:extLst>
              <a:ext uri="{FF2B5EF4-FFF2-40B4-BE49-F238E27FC236}">
                <a16:creationId xmlns:a16="http://schemas.microsoft.com/office/drawing/2014/main" id="{B06205A9-A766-69FC-6A63-6BF9306BB4BF}"/>
              </a:ext>
            </a:extLst>
          </p:cNvPr>
          <p:cNvCxnSpPr>
            <a:cxnSpLocks/>
          </p:cNvCxnSpPr>
          <p:nvPr/>
        </p:nvCxnSpPr>
        <p:spPr>
          <a:xfrm>
            <a:off x="1750965" y="3450631"/>
            <a:ext cx="113346" cy="570954"/>
          </a:xfrm>
          <a:prstGeom prst="line">
            <a:avLst/>
          </a:prstGeom>
          <a:ln w="19050">
            <a:solidFill>
              <a:srgbClr val="FF0000"/>
            </a:solidFill>
            <a:prstDash val="sysDash"/>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65AE8081-AF68-D360-BBCF-8F9550197617}"/>
              </a:ext>
            </a:extLst>
          </p:cNvPr>
          <p:cNvSpPr txBox="1"/>
          <p:nvPr/>
        </p:nvSpPr>
        <p:spPr>
          <a:xfrm>
            <a:off x="1453272" y="3157953"/>
            <a:ext cx="393056" cy="338554"/>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90" name="Slide Number Placeholder 3">
            <a:extLst>
              <a:ext uri="{FF2B5EF4-FFF2-40B4-BE49-F238E27FC236}">
                <a16:creationId xmlns:a16="http://schemas.microsoft.com/office/drawing/2014/main" id="{9D5E37AF-E901-B132-1B45-8DC3E5D22937}"/>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52</a:t>
            </a:fld>
            <a:endParaRPr lang="en-US" dirty="0"/>
          </a:p>
        </p:txBody>
      </p:sp>
    </p:spTree>
    <p:extLst>
      <p:ext uri="{BB962C8B-B14F-4D97-AF65-F5344CB8AC3E}">
        <p14:creationId xmlns:p14="http://schemas.microsoft.com/office/powerpoint/2010/main" val="231541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8" grpId="0"/>
      <p:bldP spid="34" grpId="0" animBg="1"/>
      <p:bldP spid="35" grpId="0"/>
      <p:bldP spid="35" grpId="1"/>
      <p:bldP spid="8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Removing Node from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2" y="1073342"/>
            <a:ext cx="3063180"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t>Internal node with two children</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CA6D101-ACC2-BF63-7CD4-8547C12C1F7D}"/>
                  </a:ext>
                </a:extLst>
              </p:cNvPr>
              <p:cNvSpPr txBox="1">
                <a:spLocks/>
              </p:cNvSpPr>
              <p:nvPr/>
            </p:nvSpPr>
            <p:spPr>
              <a:xfrm>
                <a:off x="19329" y="1521278"/>
                <a:ext cx="3541373" cy="156543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0"/>
                  </a:spcBef>
                </a:pPr>
                <a:r>
                  <a:rPr lang="en-US" sz="1400" dirty="0"/>
                  <a:t>Let </a:t>
                </a:r>
                <a14:m>
                  <m:oMath xmlns:m="http://schemas.openxmlformats.org/officeDocument/2006/math">
                    <m:r>
                      <a:rPr lang="en-US" sz="1400" b="0" i="1" smtClean="0">
                        <a:latin typeface="Cambria Math" panose="02040503050406030204" pitchFamily="18" charset="0"/>
                      </a:rPr>
                      <m:t>𝐷</m:t>
                    </m:r>
                  </m:oMath>
                </a14:m>
                <a:r>
                  <a:rPr lang="en-US" sz="1400" dirty="0"/>
                  <a:t> be the node to be deleted</a:t>
                </a:r>
              </a:p>
              <a:p>
                <a:pPr>
                  <a:lnSpc>
                    <a:spcPts val="1700"/>
                  </a:lnSpc>
                  <a:spcBef>
                    <a:spcPts val="0"/>
                  </a:spcBef>
                </a:pPr>
                <a:r>
                  <a:rPr lang="en-US" sz="1400" dirty="0"/>
                  <a:t>Find min node in </a:t>
                </a:r>
                <a14:m>
                  <m:oMath xmlns:m="http://schemas.openxmlformats.org/officeDocument/2006/math">
                    <m:r>
                      <a:rPr lang="en-US" sz="1400" b="0" i="1" smtClean="0">
                        <a:latin typeface="Cambria Math" panose="02040503050406030204" pitchFamily="18" charset="0"/>
                      </a:rPr>
                      <m:t>𝐷</m:t>
                    </m:r>
                  </m:oMath>
                </a14:m>
                <a:r>
                  <a:rPr lang="en-US" sz="1400" dirty="0"/>
                  <a:t>’s right subtree</a:t>
                </a:r>
              </a:p>
              <a:p>
                <a:pPr marL="449263" lvl="1" indent="-211138">
                  <a:lnSpc>
                    <a:spcPts val="1700"/>
                  </a:lnSpc>
                  <a:spcBef>
                    <a:spcPts val="0"/>
                  </a:spcBef>
                </a:pPr>
                <a:r>
                  <a:rPr lang="en-US" sz="1200" dirty="0"/>
                  <a:t>i.e., </a:t>
                </a:r>
                <a14:m>
                  <m:oMath xmlns:m="http://schemas.openxmlformats.org/officeDocument/2006/math">
                    <m:r>
                      <a:rPr lang="en-US" sz="1200" b="0" i="1" smtClean="0">
                        <a:latin typeface="Cambria Math" panose="02040503050406030204" pitchFamily="18" charset="0"/>
                      </a:rPr>
                      <m:t>𝐷</m:t>
                    </m:r>
                  </m:oMath>
                </a14:m>
                <a:r>
                  <a:rPr lang="en-US" sz="1200" dirty="0"/>
                  <a:t>’s successor key value</a:t>
                </a:r>
              </a:p>
              <a:p>
                <a:pPr marL="0" indent="-219075">
                  <a:lnSpc>
                    <a:spcPts val="1700"/>
                  </a:lnSpc>
                  <a:spcBef>
                    <a:spcPts val="0"/>
                  </a:spcBef>
                </a:pPr>
                <a:r>
                  <a:rPr lang="en-US" sz="1400" dirty="0"/>
                  <a:t>Copy min node’s key into </a:t>
                </a:r>
                <a14:m>
                  <m:oMath xmlns:m="http://schemas.openxmlformats.org/officeDocument/2006/math">
                    <m:r>
                      <a:rPr lang="en-US" sz="1400" b="0" i="1" smtClean="0">
                        <a:latin typeface="Cambria Math" panose="02040503050406030204" pitchFamily="18" charset="0"/>
                      </a:rPr>
                      <m:t>𝐷</m:t>
                    </m:r>
                  </m:oMath>
                </a14:m>
                <a:endParaRPr lang="en-US" sz="1400" dirty="0"/>
              </a:p>
              <a:p>
                <a:pPr marL="0" indent="-219075">
                  <a:lnSpc>
                    <a:spcPts val="1700"/>
                  </a:lnSpc>
                  <a:spcBef>
                    <a:spcPts val="0"/>
                  </a:spcBef>
                </a:pPr>
                <a:r>
                  <a:rPr lang="en-US" sz="1400" dirty="0"/>
                  <a:t>Recursively delete min node</a:t>
                </a:r>
              </a:p>
              <a:p>
                <a:pPr marL="0" indent="-219075">
                  <a:lnSpc>
                    <a:spcPts val="1700"/>
                  </a:lnSpc>
                  <a:spcBef>
                    <a:spcPts val="0"/>
                  </a:spcBef>
                </a:pPr>
                <a:r>
                  <a:rPr lang="en-US" sz="1400" dirty="0"/>
                  <a:t>We can also proceed with </a:t>
                </a:r>
                <a14:m>
                  <m:oMath xmlns:m="http://schemas.openxmlformats.org/officeDocument/2006/math">
                    <m:r>
                      <a:rPr lang="en-US" sz="1400" b="0" i="1" smtClean="0">
                        <a:latin typeface="Cambria Math" panose="02040503050406030204" pitchFamily="18" charset="0"/>
                      </a:rPr>
                      <m:t>𝐷</m:t>
                    </m:r>
                  </m:oMath>
                </a14:m>
                <a:r>
                  <a:rPr lang="en-US" sz="1400" dirty="0"/>
                  <a:t>’s predecessor key value</a:t>
                </a:r>
              </a:p>
            </p:txBody>
          </p:sp>
        </mc:Choice>
        <mc:Fallback xmlns="">
          <p:sp>
            <p:nvSpPr>
              <p:cNvPr id="4" name="Content Placeholder 2">
                <a:extLst>
                  <a:ext uri="{FF2B5EF4-FFF2-40B4-BE49-F238E27FC236}">
                    <a16:creationId xmlns:a16="http://schemas.microsoft.com/office/drawing/2014/main" id="{BCA6D101-ACC2-BF63-7CD4-8547C12C1F7D}"/>
                  </a:ext>
                </a:extLst>
              </p:cNvPr>
              <p:cNvSpPr txBox="1">
                <a:spLocks noRot="1" noChangeAspect="1" noMove="1" noResize="1" noEditPoints="1" noAdjustHandles="1" noChangeArrowheads="1" noChangeShapeType="1" noTextEdit="1"/>
              </p:cNvSpPr>
              <p:nvPr/>
            </p:nvSpPr>
            <p:spPr>
              <a:xfrm>
                <a:off x="19329" y="1521278"/>
                <a:ext cx="3541373" cy="1565435"/>
              </a:xfrm>
              <a:prstGeom prst="rect">
                <a:avLst/>
              </a:prstGeom>
              <a:blipFill>
                <a:blip r:embed="rId3"/>
                <a:stretch>
                  <a:fillRect l="-357" t="-1626" b="-6504"/>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87FB5243-4FB1-61CE-938A-768FBEE1E798}"/>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67" name="Group 66">
            <a:extLst>
              <a:ext uri="{FF2B5EF4-FFF2-40B4-BE49-F238E27FC236}">
                <a16:creationId xmlns:a16="http://schemas.microsoft.com/office/drawing/2014/main" id="{983C1086-C00D-077B-06CF-5116076272EB}"/>
              </a:ext>
            </a:extLst>
          </p:cNvPr>
          <p:cNvGrpSpPr/>
          <p:nvPr/>
        </p:nvGrpSpPr>
        <p:grpSpPr>
          <a:xfrm>
            <a:off x="5189351" y="1150744"/>
            <a:ext cx="330292" cy="407200"/>
            <a:chOff x="3973259" y="2372782"/>
            <a:chExt cx="330292" cy="407200"/>
          </a:xfrm>
        </p:grpSpPr>
        <p:cxnSp>
          <p:nvCxnSpPr>
            <p:cNvPr id="65" name="Straight Connector 64">
              <a:extLst>
                <a:ext uri="{FF2B5EF4-FFF2-40B4-BE49-F238E27FC236}">
                  <a16:creationId xmlns:a16="http://schemas.microsoft.com/office/drawing/2014/main" id="{0DD9776D-2D4A-E826-4CAB-FE5836C88A5A}"/>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id="{4E7B6F8E-95DA-2E8C-0F21-D8FB1D14C985}"/>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5" name="Content Placeholder 2">
            <a:extLst>
              <a:ext uri="{FF2B5EF4-FFF2-40B4-BE49-F238E27FC236}">
                <a16:creationId xmlns:a16="http://schemas.microsoft.com/office/drawing/2014/main" id="{A832EF01-3F8C-4DF0-E142-8CEAE1F0CA90}"/>
              </a:ext>
            </a:extLst>
          </p:cNvPr>
          <p:cNvSpPr txBox="1">
            <a:spLocks/>
          </p:cNvSpPr>
          <p:nvPr/>
        </p:nvSpPr>
        <p:spPr>
          <a:xfrm>
            <a:off x="3885066" y="1094651"/>
            <a:ext cx="74464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Before</a:t>
            </a:r>
          </a:p>
        </p:txBody>
      </p:sp>
      <p:sp>
        <p:nvSpPr>
          <p:cNvPr id="118" name="Content Placeholder 2">
            <a:extLst>
              <a:ext uri="{FF2B5EF4-FFF2-40B4-BE49-F238E27FC236}">
                <a16:creationId xmlns:a16="http://schemas.microsoft.com/office/drawing/2014/main" id="{B4A89068-3B49-D7A2-BA8A-4FFA8B4BAF36}"/>
              </a:ext>
            </a:extLst>
          </p:cNvPr>
          <p:cNvSpPr txBox="1">
            <a:spLocks/>
          </p:cNvSpPr>
          <p:nvPr/>
        </p:nvSpPr>
        <p:spPr>
          <a:xfrm>
            <a:off x="42805" y="1303536"/>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Algorithm</a:t>
            </a:r>
          </a:p>
        </p:txBody>
      </p:sp>
      <p:sp>
        <p:nvSpPr>
          <p:cNvPr id="119" name="Content Placeholder 2">
            <a:extLst>
              <a:ext uri="{FF2B5EF4-FFF2-40B4-BE49-F238E27FC236}">
                <a16:creationId xmlns:a16="http://schemas.microsoft.com/office/drawing/2014/main" id="{F07C272B-E7D8-419D-9B56-8394D15C0BC6}"/>
              </a:ext>
            </a:extLst>
          </p:cNvPr>
          <p:cNvSpPr txBox="1">
            <a:spLocks/>
          </p:cNvSpPr>
          <p:nvPr/>
        </p:nvSpPr>
        <p:spPr>
          <a:xfrm>
            <a:off x="3874958" y="2971837"/>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After</a:t>
            </a:r>
          </a:p>
        </p:txBody>
      </p:sp>
      <p:grpSp>
        <p:nvGrpSpPr>
          <p:cNvPr id="18" name="Group 17">
            <a:extLst>
              <a:ext uri="{FF2B5EF4-FFF2-40B4-BE49-F238E27FC236}">
                <a16:creationId xmlns:a16="http://schemas.microsoft.com/office/drawing/2014/main" id="{04DB4C2C-D6ED-A566-D422-C4DE2391AF3F}"/>
              </a:ext>
            </a:extLst>
          </p:cNvPr>
          <p:cNvGrpSpPr>
            <a:grpSpLocks noChangeAspect="1"/>
          </p:cNvGrpSpPr>
          <p:nvPr/>
        </p:nvGrpSpPr>
        <p:grpSpPr>
          <a:xfrm>
            <a:off x="4294418" y="3109556"/>
            <a:ext cx="2138153" cy="1178670"/>
            <a:chOff x="462426" y="2282903"/>
            <a:chExt cx="2966574" cy="1635346"/>
          </a:xfrm>
        </p:grpSpPr>
        <p:sp>
          <p:nvSpPr>
            <p:cNvPr id="32" name="Oval 31">
              <a:extLst>
                <a:ext uri="{FF2B5EF4-FFF2-40B4-BE49-F238E27FC236}">
                  <a16:creationId xmlns:a16="http://schemas.microsoft.com/office/drawing/2014/main" id="{649FB946-8187-6148-9D12-8324382369C2}"/>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TextBox 32">
              <a:extLst>
                <a:ext uri="{FF2B5EF4-FFF2-40B4-BE49-F238E27FC236}">
                  <a16:creationId xmlns:a16="http://schemas.microsoft.com/office/drawing/2014/main" id="{3A1E95C8-8E4D-47D6-5A31-A61AE49C4516}"/>
                </a:ext>
              </a:extLst>
            </p:cNvPr>
            <p:cNvSpPr txBox="1"/>
            <p:nvPr/>
          </p:nvSpPr>
          <p:spPr>
            <a:xfrm>
              <a:off x="1758973" y="2282903"/>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39" name="Oval 38">
              <a:extLst>
                <a:ext uri="{FF2B5EF4-FFF2-40B4-BE49-F238E27FC236}">
                  <a16:creationId xmlns:a16="http://schemas.microsoft.com/office/drawing/2014/main" id="{B1C60743-C159-1EF3-657A-AF911EF12F8F}"/>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7E90A155-243D-C5FE-CD01-DF79685F1E46}"/>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41" name="Oval 40">
              <a:extLst>
                <a:ext uri="{FF2B5EF4-FFF2-40B4-BE49-F238E27FC236}">
                  <a16:creationId xmlns:a16="http://schemas.microsoft.com/office/drawing/2014/main" id="{DA5DAB7E-0FE5-FA21-DECB-25B96710BFBD}"/>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val 41">
              <a:extLst>
                <a:ext uri="{FF2B5EF4-FFF2-40B4-BE49-F238E27FC236}">
                  <a16:creationId xmlns:a16="http://schemas.microsoft.com/office/drawing/2014/main" id="{9195199A-8114-94C6-7617-9B77AAD43807}"/>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FE8A7D91-AAEF-7860-CDEA-498300624B92}"/>
                </a:ext>
              </a:extLst>
            </p:cNvPr>
            <p:cNvSpPr txBox="1"/>
            <p:nvPr/>
          </p:nvSpPr>
          <p:spPr>
            <a:xfrm>
              <a:off x="462426" y="3442115"/>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44" name="Oval 43">
              <a:extLst>
                <a:ext uri="{FF2B5EF4-FFF2-40B4-BE49-F238E27FC236}">
                  <a16:creationId xmlns:a16="http://schemas.microsoft.com/office/drawing/2014/main" id="{D3E060EF-A456-25FF-D0E1-81402A8D1905}"/>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34E4359E-4268-9708-09E6-68E84DCBB557}"/>
                </a:ext>
              </a:extLst>
            </p:cNvPr>
            <p:cNvSpPr txBox="1"/>
            <p:nvPr/>
          </p:nvSpPr>
          <p:spPr>
            <a:xfrm>
              <a:off x="2194194" y="3448522"/>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sp>
          <p:nvSpPr>
            <p:cNvPr id="46" name="Oval 45">
              <a:extLst>
                <a:ext uri="{FF2B5EF4-FFF2-40B4-BE49-F238E27FC236}">
                  <a16:creationId xmlns:a16="http://schemas.microsoft.com/office/drawing/2014/main" id="{77293F63-38B2-3DB6-9F6B-A093C9D49175}"/>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87ADFD4B-57A1-ADCF-CAF8-1B0712077337}"/>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cxnSp>
          <p:nvCxnSpPr>
            <p:cNvPr id="52" name="Straight Connector 51">
              <a:extLst>
                <a:ext uri="{FF2B5EF4-FFF2-40B4-BE49-F238E27FC236}">
                  <a16:creationId xmlns:a16="http://schemas.microsoft.com/office/drawing/2014/main" id="{C57680F7-53D6-9877-B09E-C8CEAD23E4D9}"/>
                </a:ext>
              </a:extLst>
            </p:cNvPr>
            <p:cNvCxnSpPr>
              <a:cxnSpLocks/>
              <a:stCxn id="32" idx="3"/>
              <a:endCxn id="39"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E08F8E5-DE10-540A-87A8-F308647E3C15}"/>
                </a:ext>
              </a:extLst>
            </p:cNvPr>
            <p:cNvCxnSpPr>
              <a:cxnSpLocks/>
              <a:stCxn id="32" idx="5"/>
              <a:endCxn id="41"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5EF30AF-70D4-522D-D59D-74107D47240F}"/>
                </a:ext>
              </a:extLst>
            </p:cNvPr>
            <p:cNvCxnSpPr>
              <a:cxnSpLocks/>
              <a:stCxn id="39" idx="4"/>
              <a:endCxn id="42"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4087BAE-0B91-8B5E-C7CE-ADC217D0C676}"/>
                </a:ext>
              </a:extLst>
            </p:cNvPr>
            <p:cNvCxnSpPr>
              <a:cxnSpLocks/>
              <a:stCxn id="41" idx="4"/>
              <a:endCxn id="44"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BEE337C-5341-0FE3-F6F2-2F2A5E0135CF}"/>
                </a:ext>
              </a:extLst>
            </p:cNvPr>
            <p:cNvCxnSpPr>
              <a:cxnSpLocks/>
              <a:stCxn id="41" idx="4"/>
              <a:endCxn id="46"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1064B28-876C-915F-0302-F2BE043B6256}"/>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grpSp>
        <p:nvGrpSpPr>
          <p:cNvPr id="2" name="Group 1">
            <a:extLst>
              <a:ext uri="{FF2B5EF4-FFF2-40B4-BE49-F238E27FC236}">
                <a16:creationId xmlns:a16="http://schemas.microsoft.com/office/drawing/2014/main" id="{ED9272EC-C695-9BE8-2150-54DB17E8DCE8}"/>
              </a:ext>
            </a:extLst>
          </p:cNvPr>
          <p:cNvGrpSpPr>
            <a:grpSpLocks noChangeAspect="1"/>
          </p:cNvGrpSpPr>
          <p:nvPr/>
        </p:nvGrpSpPr>
        <p:grpSpPr>
          <a:xfrm>
            <a:off x="4230572" y="1165682"/>
            <a:ext cx="2138153" cy="1695432"/>
            <a:chOff x="462426" y="2282903"/>
            <a:chExt cx="2966574" cy="2352327"/>
          </a:xfrm>
        </p:grpSpPr>
        <p:sp>
          <p:nvSpPr>
            <p:cNvPr id="7" name="Oval 6">
              <a:extLst>
                <a:ext uri="{FF2B5EF4-FFF2-40B4-BE49-F238E27FC236}">
                  <a16:creationId xmlns:a16="http://schemas.microsoft.com/office/drawing/2014/main" id="{5F57982C-CC0D-C8A4-9A62-11D71D906092}"/>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D0135B21-1DF2-D4BB-E991-5125B218B611}"/>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9" name="Oval 8">
              <a:extLst>
                <a:ext uri="{FF2B5EF4-FFF2-40B4-BE49-F238E27FC236}">
                  <a16:creationId xmlns:a16="http://schemas.microsoft.com/office/drawing/2014/main" id="{CF9FB281-6CCD-02FD-4273-B46BB7301060}"/>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AB38858E-3B91-BEE3-9393-E9213E983F78}"/>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2" name="Oval 11">
              <a:extLst>
                <a:ext uri="{FF2B5EF4-FFF2-40B4-BE49-F238E27FC236}">
                  <a16:creationId xmlns:a16="http://schemas.microsoft.com/office/drawing/2014/main" id="{B0E8ABBE-F98E-245D-1793-C5EF69839629}"/>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E534B4F9-768C-22FB-F245-8E70C776D5F4}"/>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A692DDDD-C46A-51C5-5935-155C9D276444}"/>
                </a:ext>
              </a:extLst>
            </p:cNvPr>
            <p:cNvSpPr txBox="1"/>
            <p:nvPr/>
          </p:nvSpPr>
          <p:spPr>
            <a:xfrm>
              <a:off x="462426" y="3442114"/>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17" name="Oval 16">
              <a:extLst>
                <a:ext uri="{FF2B5EF4-FFF2-40B4-BE49-F238E27FC236}">
                  <a16:creationId xmlns:a16="http://schemas.microsoft.com/office/drawing/2014/main" id="{9D727C02-1A72-AD9E-2381-A3520F24AD53}"/>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5F4FE589-0489-A430-A5E7-635F8566B5DB}"/>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0" name="Oval 19">
              <a:extLst>
                <a:ext uri="{FF2B5EF4-FFF2-40B4-BE49-F238E27FC236}">
                  <a16:creationId xmlns:a16="http://schemas.microsoft.com/office/drawing/2014/main" id="{A1923E97-F87C-41E1-8DDE-3680780A03A4}"/>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6CC1702A-9E4B-407F-8A29-C4714DC16772}"/>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2" name="Oval 21">
              <a:extLst>
                <a:ext uri="{FF2B5EF4-FFF2-40B4-BE49-F238E27FC236}">
                  <a16:creationId xmlns:a16="http://schemas.microsoft.com/office/drawing/2014/main" id="{C3D5D440-F0A2-C8D7-F98D-BF6B21461B06}"/>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5D1A4757-FBA3-188C-5F31-9B91D6D2D40F}"/>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4" name="Straight Connector 23">
              <a:extLst>
                <a:ext uri="{FF2B5EF4-FFF2-40B4-BE49-F238E27FC236}">
                  <a16:creationId xmlns:a16="http://schemas.microsoft.com/office/drawing/2014/main" id="{B49DE91B-33B2-36EA-0F15-0859F3A78F08}"/>
                </a:ext>
              </a:extLst>
            </p:cNvPr>
            <p:cNvCxnSpPr>
              <a:cxnSpLocks/>
              <a:stCxn id="7" idx="3"/>
              <a:endCxn id="9"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CDA732A-6069-EE1E-BFF2-5E2DF0E5E8CE}"/>
                </a:ext>
              </a:extLst>
            </p:cNvPr>
            <p:cNvCxnSpPr>
              <a:cxnSpLocks/>
              <a:stCxn id="7" idx="5"/>
              <a:endCxn id="12"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1DF029F-1E53-0AAA-9FE5-3C2D7189C023}"/>
                </a:ext>
              </a:extLst>
            </p:cNvPr>
            <p:cNvCxnSpPr>
              <a:cxnSpLocks/>
              <a:stCxn id="9" idx="4"/>
              <a:endCxn id="1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2D562F8-781F-EB3E-AF69-DB1BD178BE5F}"/>
                </a:ext>
              </a:extLst>
            </p:cNvPr>
            <p:cNvCxnSpPr>
              <a:cxnSpLocks/>
              <a:stCxn id="12" idx="4"/>
              <a:endCxn id="17"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A50DD05-7055-7940-7D3C-F259A7E26EAA}"/>
                </a:ext>
              </a:extLst>
            </p:cNvPr>
            <p:cNvCxnSpPr>
              <a:cxnSpLocks/>
              <a:stCxn id="12" idx="4"/>
              <a:endCxn id="20"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3A08D04-CAF9-B6E2-B75E-DD6BCFE21744}"/>
                </a:ext>
              </a:extLst>
            </p:cNvPr>
            <p:cNvCxnSpPr>
              <a:cxnSpLocks/>
              <a:stCxn id="17" idx="4"/>
              <a:endCxn id="22"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37C23CC-1956-E8F6-5C91-CE44FD3E79F6}"/>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grpSp>
        <p:nvGrpSpPr>
          <p:cNvPr id="31" name="Group 30">
            <a:extLst>
              <a:ext uri="{FF2B5EF4-FFF2-40B4-BE49-F238E27FC236}">
                <a16:creationId xmlns:a16="http://schemas.microsoft.com/office/drawing/2014/main" id="{05A10C1F-B56C-5605-AD48-485660E0599E}"/>
              </a:ext>
            </a:extLst>
          </p:cNvPr>
          <p:cNvGrpSpPr>
            <a:grpSpLocks noChangeAspect="1"/>
          </p:cNvGrpSpPr>
          <p:nvPr/>
        </p:nvGrpSpPr>
        <p:grpSpPr>
          <a:xfrm>
            <a:off x="522512" y="3153825"/>
            <a:ext cx="2138151" cy="1695432"/>
            <a:chOff x="462426" y="2282903"/>
            <a:chExt cx="2966574" cy="2352327"/>
          </a:xfrm>
        </p:grpSpPr>
        <p:sp>
          <p:nvSpPr>
            <p:cNvPr id="34" name="Oval 33">
              <a:extLst>
                <a:ext uri="{FF2B5EF4-FFF2-40B4-BE49-F238E27FC236}">
                  <a16:creationId xmlns:a16="http://schemas.microsoft.com/office/drawing/2014/main" id="{6C6E787D-2075-5627-3374-70B80973676A}"/>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TextBox 34">
              <a:extLst>
                <a:ext uri="{FF2B5EF4-FFF2-40B4-BE49-F238E27FC236}">
                  <a16:creationId xmlns:a16="http://schemas.microsoft.com/office/drawing/2014/main" id="{010276FF-8637-9900-CA63-BC8EF07432D9}"/>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36" name="Oval 35">
              <a:extLst>
                <a:ext uri="{FF2B5EF4-FFF2-40B4-BE49-F238E27FC236}">
                  <a16:creationId xmlns:a16="http://schemas.microsoft.com/office/drawing/2014/main" id="{7ACE8229-6858-7633-BF5C-18F414D82AD9}"/>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D7453F5F-D66F-204E-8790-111B2F0E5C07}"/>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38" name="Oval 37">
              <a:extLst>
                <a:ext uri="{FF2B5EF4-FFF2-40B4-BE49-F238E27FC236}">
                  <a16:creationId xmlns:a16="http://schemas.microsoft.com/office/drawing/2014/main" id="{2A5EC5ED-4F73-F2E8-81FB-89B76E00ADD7}"/>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Oval 48">
              <a:extLst>
                <a:ext uri="{FF2B5EF4-FFF2-40B4-BE49-F238E27FC236}">
                  <a16:creationId xmlns:a16="http://schemas.microsoft.com/office/drawing/2014/main" id="{3ECC0571-1EE9-9DBF-0BFA-7CE35905E853}"/>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945D4D35-2CAF-9A73-9849-EE169DC1A53E}"/>
                </a:ext>
              </a:extLst>
            </p:cNvPr>
            <p:cNvSpPr txBox="1"/>
            <p:nvPr/>
          </p:nvSpPr>
          <p:spPr>
            <a:xfrm>
              <a:off x="462426" y="3442114"/>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62" name="Oval 61">
              <a:extLst>
                <a:ext uri="{FF2B5EF4-FFF2-40B4-BE49-F238E27FC236}">
                  <a16:creationId xmlns:a16="http://schemas.microsoft.com/office/drawing/2014/main" id="{38898921-F032-A470-83A1-11E865D3E9CD}"/>
                </a:ext>
              </a:extLst>
            </p:cNvPr>
            <p:cNvSpPr>
              <a:spLocks noChangeAspect="1"/>
            </p:cNvSpPr>
            <p:nvPr/>
          </p:nvSpPr>
          <p:spPr>
            <a:xfrm>
              <a:off x="2237796" y="3470808"/>
              <a:ext cx="432000" cy="432000"/>
            </a:xfrm>
            <a:prstGeom prst="ellipse">
              <a:avLst/>
            </a:prstGeom>
            <a:noFill/>
            <a:ln w="19050">
              <a:solidFill>
                <a:schemeClr val="tx1">
                  <a:lumMod val="75000"/>
                  <a:lumOff val="25000"/>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TextBox 62">
              <a:extLst>
                <a:ext uri="{FF2B5EF4-FFF2-40B4-BE49-F238E27FC236}">
                  <a16:creationId xmlns:a16="http://schemas.microsoft.com/office/drawing/2014/main" id="{96BCADC6-C01B-81A4-BD39-6DCAFEE6187C}"/>
                </a:ext>
              </a:extLst>
            </p:cNvPr>
            <p:cNvSpPr txBox="1"/>
            <p:nvPr/>
          </p:nvSpPr>
          <p:spPr>
            <a:xfrm>
              <a:off x="2194195" y="3448522"/>
              <a:ext cx="545345" cy="469727"/>
            </a:xfrm>
            <a:prstGeom prst="rect">
              <a:avLst/>
            </a:prstGeom>
            <a:noFill/>
          </p:spPr>
          <p:txBody>
            <a:bodyPr wrap="none" rtlCol="0">
              <a:spAutoFit/>
            </a:bodyPr>
            <a:lstStyle/>
            <a:p>
              <a:r>
                <a:rPr lang="en-US" sz="1600" dirty="0">
                  <a:ln w="0">
                    <a:solidFill>
                      <a:schemeClr val="accent2">
                        <a:lumMod val="75000"/>
                        <a:alpha val="35000"/>
                      </a:schemeClr>
                    </a:solidFill>
                  </a:ln>
                  <a:solidFill>
                    <a:schemeClr val="accent2">
                      <a:lumMod val="75000"/>
                      <a:alpha val="35180"/>
                    </a:schemeClr>
                  </a:solidFill>
                  <a:effectLst>
                    <a:outerShdw blurRad="38100" dist="25400" dir="5400000" algn="ctr" rotWithShape="0">
                      <a:srgbClr val="6E747A">
                        <a:alpha val="43000"/>
                      </a:srgbClr>
                    </a:outerShdw>
                  </a:effectLst>
                </a:rPr>
                <a:t>54</a:t>
              </a:r>
            </a:p>
          </p:txBody>
        </p:sp>
        <p:sp>
          <p:nvSpPr>
            <p:cNvPr id="69" name="Oval 68">
              <a:extLst>
                <a:ext uri="{FF2B5EF4-FFF2-40B4-BE49-F238E27FC236}">
                  <a16:creationId xmlns:a16="http://schemas.microsoft.com/office/drawing/2014/main" id="{9DDC52FC-43BA-2CD7-C773-B9DEC0588595}"/>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E515ADE6-B0D9-45D7-6DD6-A53C774E8F97}"/>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71" name="Oval 70">
              <a:extLst>
                <a:ext uri="{FF2B5EF4-FFF2-40B4-BE49-F238E27FC236}">
                  <a16:creationId xmlns:a16="http://schemas.microsoft.com/office/drawing/2014/main" id="{8693C1DE-1EAD-C565-0C04-78339BE2C771}"/>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TextBox 71">
              <a:extLst>
                <a:ext uri="{FF2B5EF4-FFF2-40B4-BE49-F238E27FC236}">
                  <a16:creationId xmlns:a16="http://schemas.microsoft.com/office/drawing/2014/main" id="{43DFC62F-931C-0A0B-26EA-7DFB924087FE}"/>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73" name="Straight Connector 72">
              <a:extLst>
                <a:ext uri="{FF2B5EF4-FFF2-40B4-BE49-F238E27FC236}">
                  <a16:creationId xmlns:a16="http://schemas.microsoft.com/office/drawing/2014/main" id="{3AA64828-00EE-6F78-F667-71C3F39E4053}"/>
                </a:ext>
              </a:extLst>
            </p:cNvPr>
            <p:cNvCxnSpPr>
              <a:cxnSpLocks/>
              <a:stCxn id="34" idx="3"/>
              <a:endCxn id="36"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D20A8B-C9FD-ADCF-7F2A-60E61835609B}"/>
                </a:ext>
              </a:extLst>
            </p:cNvPr>
            <p:cNvCxnSpPr>
              <a:cxnSpLocks/>
              <a:stCxn id="34" idx="5"/>
              <a:endCxn id="38"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A68F123-CE44-3E79-E05F-99DEFF110A9F}"/>
                </a:ext>
              </a:extLst>
            </p:cNvPr>
            <p:cNvCxnSpPr>
              <a:cxnSpLocks/>
              <a:stCxn id="36" idx="4"/>
              <a:endCxn id="49"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C0E88D1-B616-DE7D-CD9D-49927D8D5075}"/>
                </a:ext>
              </a:extLst>
            </p:cNvPr>
            <p:cNvCxnSpPr>
              <a:cxnSpLocks/>
              <a:stCxn id="38" idx="4"/>
              <a:endCxn id="62" idx="0"/>
            </p:cNvCxnSpPr>
            <p:nvPr/>
          </p:nvCxnSpPr>
          <p:spPr>
            <a:xfrm flipH="1">
              <a:off x="2453796" y="3177653"/>
              <a:ext cx="395014" cy="293155"/>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09403BA-788C-71A4-37A9-AF3C753E7AF7}"/>
                </a:ext>
              </a:extLst>
            </p:cNvPr>
            <p:cNvCxnSpPr>
              <a:cxnSpLocks/>
              <a:stCxn id="38" idx="4"/>
              <a:endCxn id="69"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C5237D8-846A-0B4D-2567-B2CDE892289B}"/>
                </a:ext>
              </a:extLst>
            </p:cNvPr>
            <p:cNvCxnSpPr>
              <a:cxnSpLocks/>
              <a:stCxn id="62" idx="4"/>
              <a:endCxn id="71" idx="0"/>
            </p:cNvCxnSpPr>
            <p:nvPr/>
          </p:nvCxnSpPr>
          <p:spPr>
            <a:xfrm>
              <a:off x="2453796" y="3902808"/>
              <a:ext cx="238706" cy="300422"/>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266D125-4385-52E9-C870-82B6C8CEEAB4}"/>
                </a:ext>
              </a:extLst>
            </p:cNvPr>
            <p:cNvSpPr txBox="1"/>
            <p:nvPr/>
          </p:nvSpPr>
          <p:spPr>
            <a:xfrm>
              <a:off x="2588437"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cxnSp>
        <p:nvCxnSpPr>
          <p:cNvPr id="80" name="Straight Connector 79">
            <a:extLst>
              <a:ext uri="{FF2B5EF4-FFF2-40B4-BE49-F238E27FC236}">
                <a16:creationId xmlns:a16="http://schemas.microsoft.com/office/drawing/2014/main" id="{B06205A9-A766-69FC-6A63-6BF9306BB4BF}"/>
              </a:ext>
            </a:extLst>
          </p:cNvPr>
          <p:cNvCxnSpPr>
            <a:cxnSpLocks/>
            <a:stCxn id="38" idx="4"/>
          </p:cNvCxnSpPr>
          <p:nvPr/>
        </p:nvCxnSpPr>
        <p:spPr>
          <a:xfrm flipH="1">
            <a:off x="2139518" y="3798714"/>
            <a:ext cx="102975" cy="73777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7" name="Slide Number Placeholder 3">
            <a:extLst>
              <a:ext uri="{FF2B5EF4-FFF2-40B4-BE49-F238E27FC236}">
                <a16:creationId xmlns:a16="http://schemas.microsoft.com/office/drawing/2014/main" id="{AC6204B0-A51D-9E09-33A0-4C9BFA3BE188}"/>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53</a:t>
            </a:fld>
            <a:endParaRPr lang="en-US" dirty="0"/>
          </a:p>
        </p:txBody>
      </p:sp>
    </p:spTree>
    <p:extLst>
      <p:ext uri="{BB962C8B-B14F-4D97-AF65-F5344CB8AC3E}">
        <p14:creationId xmlns:p14="http://schemas.microsoft.com/office/powerpoint/2010/main" val="320588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Removing Node from Binary Search Tree</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54</a:t>
            </a:fld>
            <a:endParaRPr lang="en-US" dirty="0"/>
          </a:p>
        </p:txBody>
      </p:sp>
      <p:pic>
        <p:nvPicPr>
          <p:cNvPr id="57" name="Picture 56">
            <a:extLst>
              <a:ext uri="{FF2B5EF4-FFF2-40B4-BE49-F238E27FC236}">
                <a16:creationId xmlns:a16="http://schemas.microsoft.com/office/drawing/2014/main" id="{7724594F-0938-4C8D-4D7C-8387F88F99A4}"/>
              </a:ext>
            </a:extLst>
          </p:cNvPr>
          <p:cNvPicPr>
            <a:picLocks noChangeAspect="1"/>
          </p:cNvPicPr>
          <p:nvPr/>
        </p:nvPicPr>
        <p:blipFill>
          <a:blip r:embed="rId3"/>
          <a:stretch>
            <a:fillRect/>
          </a:stretch>
        </p:blipFill>
        <p:spPr>
          <a:xfrm>
            <a:off x="93137" y="1384190"/>
            <a:ext cx="6714067" cy="2973219"/>
          </a:xfrm>
          <a:prstGeom prst="rect">
            <a:avLst/>
          </a:prstGeom>
        </p:spPr>
      </p:pic>
    </p:spTree>
    <p:extLst>
      <p:ext uri="{BB962C8B-B14F-4D97-AF65-F5344CB8AC3E}">
        <p14:creationId xmlns:p14="http://schemas.microsoft.com/office/powerpoint/2010/main" val="3002725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Binary Search Tree – Complexity Analysis</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55</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3217333" y="1090872"/>
                <a:ext cx="3412068" cy="114432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0"/>
                  </a:spcBef>
                </a:pPr>
                <a:r>
                  <a:rPr lang="en-US" sz="1400" dirty="0"/>
                  <a:t>Running time of all operations is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𝑑</m:t>
                    </m:r>
                    <m:r>
                      <a:rPr lang="en-US" sz="1400" b="0" i="1" smtClean="0">
                        <a:latin typeface="Cambria Math" panose="02040503050406030204" pitchFamily="18" charset="0"/>
                      </a:rPr>
                      <m:t>)</m:t>
                    </m:r>
                  </m:oMath>
                </a14:m>
                <a:endParaRPr lang="en-US" sz="1400" dirty="0"/>
              </a:p>
              <a:p>
                <a:pPr marL="449263" lvl="1" indent="-211138">
                  <a:lnSpc>
                    <a:spcPts val="1700"/>
                  </a:lnSpc>
                  <a:spcBef>
                    <a:spcPts val="0"/>
                  </a:spcBef>
                </a:pPr>
                <a:r>
                  <a:rPr lang="en-US" sz="1200" dirty="0"/>
                  <a:t>Apart from traversal, which is necessarily </a:t>
                </a:r>
                <a14:m>
                  <m:oMath xmlns:m="http://schemas.openxmlformats.org/officeDocument/2006/math">
                    <m:r>
                      <a:rPr lang="en-US" sz="1200" b="0" i="1" smtClean="0">
                        <a:latin typeface="Cambria Math" panose="02040503050406030204" pitchFamily="18" charset="0"/>
                      </a:rPr>
                      <m:t>𝑂</m:t>
                    </m:r>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oMath>
                </a14:m>
                <a:endParaRPr lang="en-US" sz="1200" dirty="0"/>
              </a:p>
              <a:p>
                <a:pPr marL="0" indent="-219075">
                  <a:lnSpc>
                    <a:spcPts val="1700"/>
                  </a:lnSpc>
                  <a:spcBef>
                    <a:spcPts val="0"/>
                  </a:spcBef>
                </a:pPr>
                <a14:m>
                  <m:oMath xmlns:m="http://schemas.openxmlformats.org/officeDocument/2006/math">
                    <m:r>
                      <a:rPr lang="en-US" sz="1400" b="0" i="1" smtClean="0">
                        <a:latin typeface="Cambria Math" panose="02040503050406030204" pitchFamily="18" charset="0"/>
                      </a:rPr>
                      <m:t>𝑑</m:t>
                    </m:r>
                  </m:oMath>
                </a14:m>
                <a:r>
                  <a:rPr lang="en-US" sz="1400" dirty="0"/>
                  <a:t> is the depth of the tree and </a:t>
                </a:r>
                <a14:m>
                  <m:oMath xmlns:m="http://schemas.openxmlformats.org/officeDocument/2006/math">
                    <m:r>
                      <a:rPr lang="en-US" sz="1400" b="0" i="1" smtClean="0">
                        <a:latin typeface="Cambria Math" panose="02040503050406030204" pitchFamily="18" charset="0"/>
                      </a:rPr>
                      <m:t>𝑛</m:t>
                    </m:r>
                  </m:oMath>
                </a14:m>
                <a:r>
                  <a:rPr lang="en-US" sz="1400" dirty="0"/>
                  <a:t> is the number of nodes</a:t>
                </a:r>
              </a:p>
            </p:txBody>
          </p:sp>
        </mc:Choice>
        <mc:Fallback xmlns="">
          <p:sp>
            <p:nvSpPr>
              <p:cNvPr id="4" name="Content Placeholder 2">
                <a:extLst>
                  <a:ext uri="{FF2B5EF4-FFF2-40B4-BE49-F238E27FC236}">
                    <a16:creationId xmlns:a16="http://schemas.microsoft.com/office/drawing/2014/main" id="{EC41BA90-3171-34D3-C443-DB04850ACA2E}"/>
                  </a:ext>
                </a:extLst>
              </p:cNvPr>
              <p:cNvSpPr txBox="1">
                <a:spLocks noRot="1" noChangeAspect="1" noMove="1" noResize="1" noEditPoints="1" noAdjustHandles="1" noChangeArrowheads="1" noChangeShapeType="1" noTextEdit="1"/>
              </p:cNvSpPr>
              <p:nvPr/>
            </p:nvSpPr>
            <p:spPr>
              <a:xfrm>
                <a:off x="3217333" y="1090872"/>
                <a:ext cx="3412068" cy="1144328"/>
              </a:xfrm>
              <a:prstGeom prst="rect">
                <a:avLst/>
              </a:prstGeom>
              <a:blipFill>
                <a:blip r:embed="rId3"/>
                <a:stretch>
                  <a:fillRect l="-370" t="-108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C9B9F2AC-2EC6-BF5A-1F24-B37146D520FC}"/>
                  </a:ext>
                </a:extLst>
              </p:cNvPr>
              <p:cNvSpPr txBox="1">
                <a:spLocks/>
              </p:cNvSpPr>
              <p:nvPr/>
            </p:nvSpPr>
            <p:spPr>
              <a:xfrm>
                <a:off x="218114" y="3247170"/>
                <a:ext cx="3412068" cy="158817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0"/>
                  </a:spcBef>
                </a:pPr>
                <a:r>
                  <a:rPr lang="en-US" sz="1400" dirty="0"/>
                  <a:t>But, tree shape depends on order of insertion</a:t>
                </a:r>
              </a:p>
              <a:p>
                <a:pPr>
                  <a:lnSpc>
                    <a:spcPts val="1700"/>
                  </a:lnSpc>
                  <a:spcBef>
                    <a:spcPts val="0"/>
                  </a:spcBef>
                </a:pPr>
                <a:r>
                  <a:rPr lang="en-US" sz="1400" dirty="0"/>
                  <a:t>At best, if the tree is complete, its height is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r>
                          <a:rPr lang="en-US" sz="1400" b="0" i="1" smtClean="0">
                            <a:latin typeface="Cambria Math" panose="02040503050406030204" pitchFamily="18" charset="0"/>
                          </a:rPr>
                          <m:t>𝑛</m:t>
                        </m:r>
                      </m:e>
                    </m:func>
                    <m:r>
                      <a:rPr lang="en-US" sz="1400" b="0" i="1" smtClean="0">
                        <a:latin typeface="Cambria Math" panose="02040503050406030204" pitchFamily="18" charset="0"/>
                      </a:rPr>
                      <m:t>)</m:t>
                    </m:r>
                  </m:oMath>
                </a14:m>
                <a:endParaRPr lang="en-US" sz="1400" dirty="0"/>
              </a:p>
              <a:p>
                <a:pPr>
                  <a:lnSpc>
                    <a:spcPts val="1700"/>
                  </a:lnSpc>
                  <a:spcBef>
                    <a:spcPts val="0"/>
                  </a:spcBef>
                </a:pPr>
                <a:r>
                  <a:rPr lang="en-US" sz="1400" dirty="0"/>
                  <a:t>On average, if keys are inserted in random order, the height is still proportional to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r>
                          <a:rPr lang="en-US" sz="1400" b="0" i="1" smtClean="0">
                            <a:latin typeface="Cambria Math" panose="02040503050406030204" pitchFamily="18" charset="0"/>
                          </a:rPr>
                          <m:t>𝑛</m:t>
                        </m:r>
                      </m:e>
                    </m:func>
                    <m:r>
                      <a:rPr lang="en-US" sz="1400" b="0" i="1" smtClean="0">
                        <a:latin typeface="Cambria Math" panose="02040503050406030204" pitchFamily="18" charset="0"/>
                      </a:rPr>
                      <m:t>)</m:t>
                    </m:r>
                  </m:oMath>
                </a14:m>
                <a:endParaRPr lang="en-US" sz="1400" dirty="0"/>
              </a:p>
            </p:txBody>
          </p:sp>
        </mc:Choice>
        <mc:Fallback xmlns="">
          <p:sp>
            <p:nvSpPr>
              <p:cNvPr id="6" name="Content Placeholder 2">
                <a:extLst>
                  <a:ext uri="{FF2B5EF4-FFF2-40B4-BE49-F238E27FC236}">
                    <a16:creationId xmlns:a16="http://schemas.microsoft.com/office/drawing/2014/main" id="{C9B9F2AC-2EC6-BF5A-1F24-B37146D520FC}"/>
                  </a:ext>
                </a:extLst>
              </p:cNvPr>
              <p:cNvSpPr txBox="1">
                <a:spLocks noRot="1" noChangeAspect="1" noMove="1" noResize="1" noEditPoints="1" noAdjustHandles="1" noChangeArrowheads="1" noChangeShapeType="1" noTextEdit="1"/>
              </p:cNvSpPr>
              <p:nvPr/>
            </p:nvSpPr>
            <p:spPr>
              <a:xfrm>
                <a:off x="218114" y="3247170"/>
                <a:ext cx="3412068" cy="1588171"/>
              </a:xfrm>
              <a:prstGeom prst="rect">
                <a:avLst/>
              </a:prstGeom>
              <a:blipFill>
                <a:blip r:embed="rId4"/>
                <a:stretch>
                  <a:fillRect l="-370" t="-1587" b="-396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809BC4B-1477-B6F6-0CC1-C99A35E4887E}"/>
              </a:ext>
            </a:extLst>
          </p:cNvPr>
          <p:cNvPicPr>
            <a:picLocks noChangeAspect="1"/>
          </p:cNvPicPr>
          <p:nvPr/>
        </p:nvPicPr>
        <p:blipFill>
          <a:blip r:embed="rId5"/>
          <a:stretch>
            <a:fillRect/>
          </a:stretch>
        </p:blipFill>
        <p:spPr>
          <a:xfrm>
            <a:off x="446086" y="1083108"/>
            <a:ext cx="2654300" cy="1828800"/>
          </a:xfrm>
          <a:prstGeom prst="rect">
            <a:avLst/>
          </a:prstGeom>
        </p:spPr>
      </p:pic>
      <p:pic>
        <p:nvPicPr>
          <p:cNvPr id="8" name="Picture 7">
            <a:extLst>
              <a:ext uri="{FF2B5EF4-FFF2-40B4-BE49-F238E27FC236}">
                <a16:creationId xmlns:a16="http://schemas.microsoft.com/office/drawing/2014/main" id="{B74143FA-F2DF-89B2-986E-DD63BFEBDEE0}"/>
              </a:ext>
            </a:extLst>
          </p:cNvPr>
          <p:cNvPicPr>
            <a:picLocks noChangeAspect="1"/>
          </p:cNvPicPr>
          <p:nvPr/>
        </p:nvPicPr>
        <p:blipFill>
          <a:blip r:embed="rId6"/>
          <a:stretch>
            <a:fillRect/>
          </a:stretch>
        </p:blipFill>
        <p:spPr>
          <a:xfrm>
            <a:off x="3709019" y="2898487"/>
            <a:ext cx="2694428" cy="1784148"/>
          </a:xfrm>
          <a:prstGeom prst="rect">
            <a:avLst/>
          </a:prstGeom>
        </p:spPr>
      </p:pic>
    </p:spTree>
    <p:extLst>
      <p:ext uri="{BB962C8B-B14F-4D97-AF65-F5344CB8AC3E}">
        <p14:creationId xmlns:p14="http://schemas.microsoft.com/office/powerpoint/2010/main" val="375362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Binary Search Tree – Complexity Analysis</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56</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1090872"/>
                <a:ext cx="6411287" cy="249899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Deletions (with the presented approach) tend to displace nodes from the right subtrees to the left subtrees</a:t>
                </a:r>
              </a:p>
              <a:p>
                <a:pPr>
                  <a:lnSpc>
                    <a:spcPts val="1700"/>
                  </a:lnSpc>
                  <a:spcBef>
                    <a:spcPts val="200"/>
                  </a:spcBef>
                  <a:spcAft>
                    <a:spcPts val="200"/>
                  </a:spcAft>
                </a:pPr>
                <a:r>
                  <a:rPr lang="en-US" sz="1600" dirty="0"/>
                  <a:t>Trees become unbalanced</a:t>
                </a:r>
              </a:p>
              <a:p>
                <a:pPr>
                  <a:lnSpc>
                    <a:spcPts val="1700"/>
                  </a:lnSpc>
                  <a:spcBef>
                    <a:spcPts val="200"/>
                  </a:spcBef>
                  <a:spcAft>
                    <a:spcPts val="200"/>
                  </a:spcAft>
                </a:pPr>
                <a:r>
                  <a:rPr lang="en-US" sz="1600" dirty="0"/>
                  <a:t>Some solutions</a:t>
                </a:r>
              </a:p>
              <a:p>
                <a:pPr marL="495300" lvl="1" indent="-268288">
                  <a:lnSpc>
                    <a:spcPts val="1700"/>
                  </a:lnSpc>
                  <a:spcBef>
                    <a:spcPts val="200"/>
                  </a:spcBef>
                  <a:spcAft>
                    <a:spcPts val="200"/>
                  </a:spcAft>
                </a:pPr>
                <a:r>
                  <a:rPr lang="en-US" sz="1400" dirty="0"/>
                  <a:t>Avoid/forbid deletions (Lazy deletions)</a:t>
                </a:r>
              </a:p>
              <a:p>
                <a:pPr marL="495300" lvl="1" indent="-268288">
                  <a:lnSpc>
                    <a:spcPts val="1700"/>
                  </a:lnSpc>
                  <a:spcBef>
                    <a:spcPts val="200"/>
                  </a:spcBef>
                  <a:spcAft>
                    <a:spcPts val="200"/>
                  </a:spcAft>
                </a:pPr>
                <a:r>
                  <a:rPr lang="en-US" sz="1400" dirty="0"/>
                  <a:t>Alternately picking min node in right tree and max node in left tree when deleting nodes with two children (but improvement is not mathematically proven)</a:t>
                </a:r>
              </a:p>
              <a:p>
                <a:pPr marL="268288" indent="-268288">
                  <a:lnSpc>
                    <a:spcPts val="1700"/>
                  </a:lnSpc>
                  <a:spcBef>
                    <a:spcPts val="200"/>
                  </a:spcBef>
                  <a:spcAft>
                    <a:spcPts val="200"/>
                  </a:spcAft>
                </a:pPr>
                <a:r>
                  <a:rPr lang="en-US" sz="1600" dirty="0"/>
                  <a:t>Worst case scenario: Insertions of ordered values. Complexity of all operations become </a:t>
                </a:r>
                <a14:m>
                  <m:oMath xmlns:m="http://schemas.openxmlformats.org/officeDocument/2006/math">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endParaRPr lang="en-US" sz="1600" dirty="0"/>
              </a:p>
            </p:txBody>
          </p:sp>
        </mc:Choice>
        <mc:Fallback xmlns="">
          <p:sp>
            <p:nvSpPr>
              <p:cNvPr id="4" name="Content Placeholder 2">
                <a:extLst>
                  <a:ext uri="{FF2B5EF4-FFF2-40B4-BE49-F238E27FC236}">
                    <a16:creationId xmlns:a16="http://schemas.microsoft.com/office/drawing/2014/main" id="{EC41BA90-3171-34D3-C443-DB04850ACA2E}"/>
                  </a:ext>
                </a:extLst>
              </p:cNvPr>
              <p:cNvSpPr txBox="1">
                <a:spLocks noRot="1" noChangeAspect="1" noMove="1" noResize="1" noEditPoints="1" noAdjustHandles="1" noChangeArrowheads="1" noChangeShapeType="1" noTextEdit="1"/>
              </p:cNvSpPr>
              <p:nvPr/>
            </p:nvSpPr>
            <p:spPr>
              <a:xfrm>
                <a:off x="218114" y="1090872"/>
                <a:ext cx="6411287" cy="2498996"/>
              </a:xfrm>
              <a:prstGeom prst="rect">
                <a:avLst/>
              </a:prstGeom>
              <a:blipFill>
                <a:blip r:embed="rId3"/>
                <a:stretch>
                  <a:fillRect l="-395" t="-2020" r="-988" b="-3535"/>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D26CB38-61C3-A48B-A94E-188C842DE89F}"/>
              </a:ext>
            </a:extLst>
          </p:cNvPr>
          <p:cNvGrpSpPr/>
          <p:nvPr/>
        </p:nvGrpSpPr>
        <p:grpSpPr>
          <a:xfrm>
            <a:off x="2840273" y="3339620"/>
            <a:ext cx="1412018" cy="1450697"/>
            <a:chOff x="2840273" y="3339620"/>
            <a:chExt cx="1412018" cy="1450697"/>
          </a:xfrm>
        </p:grpSpPr>
        <p:pic>
          <p:nvPicPr>
            <p:cNvPr id="9" name="Picture 8">
              <a:extLst>
                <a:ext uri="{FF2B5EF4-FFF2-40B4-BE49-F238E27FC236}">
                  <a16:creationId xmlns:a16="http://schemas.microsoft.com/office/drawing/2014/main" id="{36E3097E-FB89-30AC-E5D8-598E632D6B0E}"/>
                </a:ext>
              </a:extLst>
            </p:cNvPr>
            <p:cNvPicPr>
              <a:picLocks noChangeAspect="1"/>
            </p:cNvPicPr>
            <p:nvPr/>
          </p:nvPicPr>
          <p:blipFill>
            <a:blip r:embed="rId4"/>
            <a:stretch>
              <a:fillRect/>
            </a:stretch>
          </p:blipFill>
          <p:spPr>
            <a:xfrm>
              <a:off x="2840273" y="3339620"/>
              <a:ext cx="1409546" cy="1409546"/>
            </a:xfrm>
            <a:prstGeom prst="rect">
              <a:avLst/>
            </a:prstGeom>
          </p:spPr>
        </p:pic>
        <p:sp>
          <p:nvSpPr>
            <p:cNvPr id="10" name="Rectangle 9">
              <a:extLst>
                <a:ext uri="{FF2B5EF4-FFF2-40B4-BE49-F238E27FC236}">
                  <a16:creationId xmlns:a16="http://schemas.microsoft.com/office/drawing/2014/main" id="{3DE1A381-AAFE-263B-9662-DB21688EE3B1}"/>
                </a:ext>
              </a:extLst>
            </p:cNvPr>
            <p:cNvSpPr/>
            <p:nvPr/>
          </p:nvSpPr>
          <p:spPr>
            <a:xfrm>
              <a:off x="4206572" y="4723205"/>
              <a:ext cx="45719" cy="67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2852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Binary Search Tree – Complexity Analysis</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57</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1090872"/>
            <a:ext cx="6411287" cy="249899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Solutions:</a:t>
            </a:r>
          </a:p>
          <a:p>
            <a:pPr>
              <a:lnSpc>
                <a:spcPts val="1700"/>
              </a:lnSpc>
              <a:spcBef>
                <a:spcPts val="200"/>
              </a:spcBef>
              <a:spcAft>
                <a:spcPts val="200"/>
              </a:spcAft>
            </a:pPr>
            <a:r>
              <a:rPr lang="en-US" sz="1600" dirty="0"/>
              <a:t>Make BST always balanced</a:t>
            </a:r>
          </a:p>
          <a:p>
            <a:pPr marL="444500" lvl="1" indent="-227013">
              <a:lnSpc>
                <a:spcPts val="1700"/>
              </a:lnSpc>
              <a:spcBef>
                <a:spcPts val="200"/>
              </a:spcBef>
              <a:spcAft>
                <a:spcPts val="200"/>
              </a:spcAft>
            </a:pPr>
            <a:r>
              <a:rPr lang="en-US" sz="1400" dirty="0"/>
              <a:t>Each node has about the number of descendants in its left subtree as in its right subtree</a:t>
            </a:r>
          </a:p>
          <a:p>
            <a:pPr marL="444500" lvl="1" indent="-227013">
              <a:lnSpc>
                <a:spcPts val="1700"/>
              </a:lnSpc>
              <a:spcBef>
                <a:spcPts val="200"/>
              </a:spcBef>
              <a:spcAft>
                <a:spcPts val="200"/>
              </a:spcAft>
            </a:pPr>
            <a:r>
              <a:rPr lang="en-US" sz="1400" dirty="0"/>
              <a:t>Guarantee logarithmic performance for all operations</a:t>
            </a:r>
          </a:p>
          <a:p>
            <a:pPr marL="0" indent="-239713">
              <a:lnSpc>
                <a:spcPts val="1700"/>
              </a:lnSpc>
              <a:spcBef>
                <a:spcPts val="200"/>
              </a:spcBef>
              <a:spcAft>
                <a:spcPts val="200"/>
              </a:spcAft>
            </a:pPr>
            <a:endParaRPr lang="en-US" sz="1800" dirty="0"/>
          </a:p>
          <a:p>
            <a:pPr marL="0" indent="-239713">
              <a:lnSpc>
                <a:spcPts val="1700"/>
              </a:lnSpc>
              <a:spcBef>
                <a:spcPts val="200"/>
              </a:spcBef>
              <a:spcAft>
                <a:spcPts val="200"/>
              </a:spcAft>
            </a:pPr>
            <a:r>
              <a:rPr lang="en-US" sz="1800" dirty="0"/>
              <a:t>Such binary trees are called self-balancing</a:t>
            </a:r>
          </a:p>
          <a:p>
            <a:pPr marL="457200" lvl="1" indent="-239713">
              <a:lnSpc>
                <a:spcPts val="1700"/>
              </a:lnSpc>
              <a:spcBef>
                <a:spcPts val="200"/>
              </a:spcBef>
              <a:spcAft>
                <a:spcPts val="200"/>
              </a:spcAft>
            </a:pPr>
            <a:r>
              <a:rPr lang="en-US" sz="1400" dirty="0"/>
              <a:t>e.g., AVL trees, Red-Black trees etc.</a:t>
            </a:r>
          </a:p>
        </p:txBody>
      </p:sp>
    </p:spTree>
    <p:extLst>
      <p:ext uri="{BB962C8B-B14F-4D97-AF65-F5344CB8AC3E}">
        <p14:creationId xmlns:p14="http://schemas.microsoft.com/office/powerpoint/2010/main" val="826396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Some Ideas to Balance Binary Search Tree</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58</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1090871"/>
            <a:ext cx="3354819" cy="35742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Same population from root</a:t>
            </a:r>
          </a:p>
          <a:p>
            <a:pPr>
              <a:lnSpc>
                <a:spcPts val="1700"/>
              </a:lnSpc>
              <a:spcBef>
                <a:spcPts val="200"/>
              </a:spcBef>
              <a:spcAft>
                <a:spcPts val="200"/>
              </a:spcAft>
            </a:pPr>
            <a:r>
              <a:rPr lang="en-US" sz="1600" dirty="0"/>
              <a:t>Maintain same number of </a:t>
            </a:r>
            <a:r>
              <a:rPr lang="en-US" sz="1600" b="1" dirty="0"/>
              <a:t>nodes</a:t>
            </a:r>
            <a:r>
              <a:rPr lang="en-US" sz="1600" dirty="0"/>
              <a:t> on each side of the </a:t>
            </a:r>
            <a:r>
              <a:rPr lang="en-US" sz="1600" b="1" dirty="0"/>
              <a:t>root</a:t>
            </a:r>
          </a:p>
          <a:p>
            <a:pPr>
              <a:lnSpc>
                <a:spcPts val="1700"/>
              </a:lnSpc>
              <a:spcBef>
                <a:spcPts val="200"/>
              </a:spcBef>
              <a:spcAft>
                <a:spcPts val="200"/>
              </a:spcAft>
            </a:pPr>
            <a:r>
              <a:rPr lang="en-US" sz="1600" dirty="0"/>
              <a:t>But …</a:t>
            </a:r>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r>
              <a:rPr lang="en-US" sz="1600" dirty="0"/>
              <a:t>Same height from root</a:t>
            </a:r>
          </a:p>
          <a:p>
            <a:pPr>
              <a:lnSpc>
                <a:spcPts val="1700"/>
              </a:lnSpc>
              <a:spcBef>
                <a:spcPts val="200"/>
              </a:spcBef>
              <a:spcAft>
                <a:spcPts val="200"/>
              </a:spcAft>
            </a:pPr>
            <a:r>
              <a:rPr lang="en-US" sz="1600" dirty="0"/>
              <a:t>Maintain same </a:t>
            </a:r>
            <a:r>
              <a:rPr lang="en-US" sz="1600" b="1" dirty="0"/>
              <a:t>height</a:t>
            </a:r>
            <a:r>
              <a:rPr lang="en-US" sz="1600" dirty="0"/>
              <a:t> on each side of </a:t>
            </a:r>
            <a:r>
              <a:rPr lang="en-US" sz="1600" b="1" dirty="0"/>
              <a:t>root</a:t>
            </a:r>
          </a:p>
          <a:p>
            <a:pPr>
              <a:lnSpc>
                <a:spcPts val="1700"/>
              </a:lnSpc>
              <a:spcBef>
                <a:spcPts val="200"/>
              </a:spcBef>
              <a:spcAft>
                <a:spcPts val="200"/>
              </a:spcAft>
            </a:pPr>
            <a:r>
              <a:rPr lang="en-US" sz="1600" dirty="0"/>
              <a:t>But …</a:t>
            </a:r>
          </a:p>
        </p:txBody>
      </p:sp>
      <p:pic>
        <p:nvPicPr>
          <p:cNvPr id="7" name="Picture 6">
            <a:extLst>
              <a:ext uri="{FF2B5EF4-FFF2-40B4-BE49-F238E27FC236}">
                <a16:creationId xmlns:a16="http://schemas.microsoft.com/office/drawing/2014/main" id="{34DBE37A-FBCB-7E09-A397-773200A93447}"/>
              </a:ext>
            </a:extLst>
          </p:cNvPr>
          <p:cNvPicPr>
            <a:picLocks noChangeAspect="1"/>
          </p:cNvPicPr>
          <p:nvPr/>
        </p:nvPicPr>
        <p:blipFill>
          <a:blip r:embed="rId3"/>
          <a:stretch>
            <a:fillRect/>
          </a:stretch>
        </p:blipFill>
        <p:spPr>
          <a:xfrm>
            <a:off x="4176739" y="1073936"/>
            <a:ext cx="2088593" cy="1900277"/>
          </a:xfrm>
          <a:prstGeom prst="rect">
            <a:avLst/>
          </a:prstGeom>
        </p:spPr>
      </p:pic>
      <p:pic>
        <p:nvPicPr>
          <p:cNvPr id="8" name="Picture 7">
            <a:extLst>
              <a:ext uri="{FF2B5EF4-FFF2-40B4-BE49-F238E27FC236}">
                <a16:creationId xmlns:a16="http://schemas.microsoft.com/office/drawing/2014/main" id="{DC2D9F6C-3C13-2830-95FA-D76EA0B79BDA}"/>
              </a:ext>
            </a:extLst>
          </p:cNvPr>
          <p:cNvPicPr>
            <a:picLocks noChangeAspect="1"/>
          </p:cNvPicPr>
          <p:nvPr/>
        </p:nvPicPr>
        <p:blipFill>
          <a:blip r:embed="rId4"/>
          <a:stretch>
            <a:fillRect/>
          </a:stretch>
        </p:blipFill>
        <p:spPr>
          <a:xfrm>
            <a:off x="3849822" y="2998698"/>
            <a:ext cx="2273272" cy="1378283"/>
          </a:xfrm>
          <a:prstGeom prst="rect">
            <a:avLst/>
          </a:prstGeom>
        </p:spPr>
      </p:pic>
    </p:spTree>
    <p:extLst>
      <p:ext uri="{BB962C8B-B14F-4D97-AF65-F5344CB8AC3E}">
        <p14:creationId xmlns:p14="http://schemas.microsoft.com/office/powerpoint/2010/main" val="412207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Some Ideas to Balance Binary Search Tree</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59</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1090871"/>
                <a:ext cx="3612513" cy="35742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Same height for each node</a:t>
                </a:r>
              </a:p>
              <a:p>
                <a:pPr>
                  <a:lnSpc>
                    <a:spcPts val="1700"/>
                  </a:lnSpc>
                  <a:spcBef>
                    <a:spcPts val="200"/>
                  </a:spcBef>
                  <a:spcAft>
                    <a:spcPts val="200"/>
                  </a:spcAft>
                </a:pPr>
                <a:r>
                  <a:rPr lang="en-US" sz="1600" dirty="0"/>
                  <a:t>For each </a:t>
                </a:r>
                <a:r>
                  <a:rPr lang="en-US" sz="1600" b="1" dirty="0"/>
                  <a:t>node</a:t>
                </a:r>
                <a:r>
                  <a:rPr lang="en-US" sz="1600" dirty="0"/>
                  <a:t>, maintain same </a:t>
                </a:r>
                <a:r>
                  <a:rPr lang="en-US" sz="1600" b="1" dirty="0"/>
                  <a:t>height</a:t>
                </a:r>
                <a:r>
                  <a:rPr lang="en-US" sz="1600" dirty="0"/>
                  <a:t> in left and right subtrees</a:t>
                </a:r>
                <a:endParaRPr lang="en-US" sz="1600" b="1" dirty="0"/>
              </a:p>
              <a:p>
                <a:pPr>
                  <a:lnSpc>
                    <a:spcPts val="1700"/>
                  </a:lnSpc>
                  <a:spcBef>
                    <a:spcPts val="200"/>
                  </a:spcBef>
                  <a:spcAft>
                    <a:spcPts val="200"/>
                  </a:spcAft>
                </a:pPr>
                <a:r>
                  <a:rPr lang="en-US" sz="1600" dirty="0"/>
                  <a:t>But …</a:t>
                </a:r>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r>
                  <a:rPr lang="en-US" sz="1600" u="sng" dirty="0"/>
                  <a:t>Requirements</a:t>
                </a:r>
                <a:r>
                  <a:rPr lang="en-US" sz="1600" dirty="0"/>
                  <a:t>:</a:t>
                </a:r>
              </a:p>
              <a:p>
                <a:pPr>
                  <a:lnSpc>
                    <a:spcPts val="1700"/>
                  </a:lnSpc>
                  <a:spcBef>
                    <a:spcPts val="200"/>
                  </a:spcBef>
                  <a:spcAft>
                    <a:spcPts val="200"/>
                  </a:spcAft>
                </a:pPr>
                <a:r>
                  <a:rPr lang="en-US" sz="1600" dirty="0"/>
                  <a:t>Must find a good balance condition</a:t>
                </a:r>
              </a:p>
              <a:p>
                <a:pPr>
                  <a:lnSpc>
                    <a:spcPts val="1700"/>
                  </a:lnSpc>
                  <a:spcBef>
                    <a:spcPts val="200"/>
                  </a:spcBef>
                  <a:spcAft>
                    <a:spcPts val="200"/>
                  </a:spcAft>
                </a:pPr>
                <a:r>
                  <a:rPr lang="en-US" sz="1600" dirty="0"/>
                  <a:t>Easy to maintain</a:t>
                </a:r>
              </a:p>
              <a:p>
                <a:pPr>
                  <a:lnSpc>
                    <a:spcPts val="1700"/>
                  </a:lnSpc>
                  <a:spcBef>
                    <a:spcPts val="200"/>
                  </a:spcBef>
                  <a:spcAft>
                    <a:spcPts val="200"/>
                  </a:spcAft>
                </a:pPr>
                <a:r>
                  <a:rPr lang="en-US" sz="1600" dirty="0"/>
                  <a:t>Depth of BST stays </a:t>
                </a:r>
                <a14:m>
                  <m:oMath xmlns:m="http://schemas.openxmlformats.org/officeDocument/2006/math">
                    <m:r>
                      <a:rPr lang="en-US" sz="1600" b="0" i="1" smtClean="0">
                        <a:latin typeface="Cambria Math" panose="02040503050406030204" pitchFamily="18" charset="0"/>
                      </a:rPr>
                      <m:t>𝑂</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𝑛</m:t>
                        </m:r>
                      </m:e>
                    </m:func>
                    <m:r>
                      <a:rPr lang="en-US" sz="1600" b="0" i="1" smtClean="0">
                        <a:latin typeface="Cambria Math" panose="02040503050406030204" pitchFamily="18" charset="0"/>
                      </a:rPr>
                      <m:t>)</m:t>
                    </m:r>
                  </m:oMath>
                </a14:m>
                <a:endParaRPr lang="en-US" sz="1600" dirty="0"/>
              </a:p>
              <a:p>
                <a:pPr>
                  <a:lnSpc>
                    <a:spcPts val="1700"/>
                  </a:lnSpc>
                  <a:spcBef>
                    <a:spcPts val="200"/>
                  </a:spcBef>
                  <a:spcAft>
                    <a:spcPts val="200"/>
                  </a:spcAft>
                </a:pPr>
                <a:r>
                  <a:rPr lang="en-US" sz="1600" dirty="0"/>
                  <a:t>Not too rigid</a:t>
                </a:r>
              </a:p>
              <a:p>
                <a:pPr>
                  <a:lnSpc>
                    <a:spcPts val="1700"/>
                  </a:lnSpc>
                  <a:spcBef>
                    <a:spcPts val="200"/>
                  </a:spcBef>
                  <a:spcAft>
                    <a:spcPts val="200"/>
                  </a:spcAft>
                </a:pPr>
                <a:endParaRPr lang="en-US" sz="1600" dirty="0"/>
              </a:p>
            </p:txBody>
          </p:sp>
        </mc:Choice>
        <mc:Fallback xmlns="">
          <p:sp>
            <p:nvSpPr>
              <p:cNvPr id="4" name="Content Placeholder 2">
                <a:extLst>
                  <a:ext uri="{FF2B5EF4-FFF2-40B4-BE49-F238E27FC236}">
                    <a16:creationId xmlns:a16="http://schemas.microsoft.com/office/drawing/2014/main" id="{EC41BA90-3171-34D3-C443-DB04850ACA2E}"/>
                  </a:ext>
                </a:extLst>
              </p:cNvPr>
              <p:cNvSpPr txBox="1">
                <a:spLocks noRot="1" noChangeAspect="1" noMove="1" noResize="1" noEditPoints="1" noAdjustHandles="1" noChangeArrowheads="1" noChangeShapeType="1" noTextEdit="1"/>
              </p:cNvSpPr>
              <p:nvPr/>
            </p:nvSpPr>
            <p:spPr>
              <a:xfrm>
                <a:off x="218114" y="1090871"/>
                <a:ext cx="3612513" cy="3574261"/>
              </a:xfrm>
              <a:prstGeom prst="rect">
                <a:avLst/>
              </a:prstGeom>
              <a:blipFill>
                <a:blip r:embed="rId3"/>
                <a:stretch>
                  <a:fillRect l="-702" t="-1413" r="-35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5C9E91A-5EAD-C406-4216-C57ECC44F434}"/>
              </a:ext>
            </a:extLst>
          </p:cNvPr>
          <p:cNvPicPr>
            <a:picLocks noChangeAspect="1"/>
          </p:cNvPicPr>
          <p:nvPr/>
        </p:nvPicPr>
        <p:blipFill>
          <a:blip r:embed="rId4"/>
          <a:stretch>
            <a:fillRect/>
          </a:stretch>
        </p:blipFill>
        <p:spPr>
          <a:xfrm>
            <a:off x="4012694" y="1008103"/>
            <a:ext cx="2373819" cy="1224000"/>
          </a:xfrm>
          <a:prstGeom prst="rect">
            <a:avLst/>
          </a:prstGeom>
        </p:spPr>
      </p:pic>
    </p:spTree>
    <p:extLst>
      <p:ext uri="{BB962C8B-B14F-4D97-AF65-F5344CB8AC3E}">
        <p14:creationId xmlns:p14="http://schemas.microsoft.com/office/powerpoint/2010/main" val="18390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Searching Data</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144187" y="1098445"/>
                <a:ext cx="6424393" cy="37120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Sorted array and binary search: Definition</a:t>
                </a:r>
              </a:p>
              <a:p>
                <a:pPr marL="450850" lvl="1" indent="-234950">
                  <a:lnSpc>
                    <a:spcPts val="1700"/>
                  </a:lnSpc>
                  <a:spcBef>
                    <a:spcPts val="200"/>
                  </a:spcBef>
                  <a:spcAft>
                    <a:spcPts val="200"/>
                  </a:spcAft>
                </a:pPr>
                <a:r>
                  <a:rPr lang="en-US" sz="1400" dirty="0"/>
                  <a:t>Compare with middle item of sorted array for match; if not a match, divide search interval in half and repeat</a:t>
                </a:r>
              </a:p>
              <a:p>
                <a:pPr marL="0" indent="0">
                  <a:lnSpc>
                    <a:spcPts val="1700"/>
                  </a:lnSpc>
                  <a:spcBef>
                    <a:spcPts val="200"/>
                  </a:spcBef>
                  <a:spcAft>
                    <a:spcPts val="200"/>
                  </a:spcAft>
                  <a:buNone/>
                </a:pPr>
                <a:endParaRPr lang="en-US" sz="1800" dirty="0"/>
              </a:p>
              <a:p>
                <a:pPr marL="0" indent="0">
                  <a:lnSpc>
                    <a:spcPts val="1700"/>
                  </a:lnSpc>
                  <a:spcBef>
                    <a:spcPts val="200"/>
                  </a:spcBef>
                  <a:spcAft>
                    <a:spcPts val="200"/>
                  </a:spcAft>
                  <a:buNone/>
                </a:pPr>
                <a:endParaRPr lang="en-US" sz="1800" dirty="0"/>
              </a:p>
              <a:p>
                <a:pPr marL="0" indent="-241300">
                  <a:lnSpc>
                    <a:spcPts val="1700"/>
                  </a:lnSpc>
                  <a:spcBef>
                    <a:spcPts val="200"/>
                  </a:spcBef>
                  <a:spcAft>
                    <a:spcPts val="200"/>
                  </a:spcAft>
                </a:pPr>
                <a:r>
                  <a:rPr lang="en-US" sz="1600" dirty="0"/>
                  <a:t>Characteristics</a:t>
                </a:r>
              </a:p>
              <a:p>
                <a:pPr marL="457200" lvl="1" indent="-241300">
                  <a:lnSpc>
                    <a:spcPts val="1700"/>
                  </a:lnSpc>
                  <a:spcBef>
                    <a:spcPts val="200"/>
                  </a:spcBef>
                  <a:spcAft>
                    <a:spcPts val="200"/>
                  </a:spcAft>
                </a:pPr>
                <a:r>
                  <a:rPr lang="en-US" sz="1400" dirty="0"/>
                  <a:t>Requires to have a sorted array</a:t>
                </a:r>
              </a:p>
              <a:p>
                <a:pPr marL="668338" lvl="2" indent="-217488">
                  <a:lnSpc>
                    <a:spcPts val="1700"/>
                  </a:lnSpc>
                  <a:spcBef>
                    <a:spcPts val="200"/>
                  </a:spcBef>
                  <a:spcAft>
                    <a:spcPts val="200"/>
                  </a:spcAft>
                </a:pPr>
                <a:r>
                  <a:rPr lang="en-US" sz="1400" dirty="0"/>
                  <a:t>Either by construction, when inserting/deleting items</a:t>
                </a:r>
              </a:p>
              <a:p>
                <a:pPr marL="668338" lvl="2" indent="-217488">
                  <a:lnSpc>
                    <a:spcPts val="1700"/>
                  </a:lnSpc>
                  <a:spcBef>
                    <a:spcPts val="200"/>
                  </a:spcBef>
                  <a:spcAft>
                    <a:spcPts val="200"/>
                  </a:spcAft>
                </a:pPr>
                <a:r>
                  <a:rPr lang="en-US" sz="1400" dirty="0"/>
                  <a:t>Or by sorting it before the search (at least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𝑁</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r>
                          <a:rPr lang="en-US" sz="1400" b="0" i="1" smtClean="0">
                            <a:latin typeface="Cambria Math" panose="02040503050406030204" pitchFamily="18" charset="0"/>
                          </a:rPr>
                          <m:t>𝑁</m:t>
                        </m:r>
                      </m:e>
                    </m:func>
                    <m:r>
                      <a:rPr lang="en-US" sz="1400" b="0" i="1" smtClean="0">
                        <a:latin typeface="Cambria Math" panose="02040503050406030204" pitchFamily="18" charset="0"/>
                      </a:rPr>
                      <m:t>)</m:t>
                    </m:r>
                  </m:oMath>
                </a14:m>
                <a:r>
                  <a:rPr lang="en-US" sz="1400" dirty="0"/>
                  <a:t>)</a:t>
                </a:r>
              </a:p>
              <a:p>
                <a:pPr marL="0" indent="-241300">
                  <a:lnSpc>
                    <a:spcPts val="1700"/>
                  </a:lnSpc>
                  <a:spcBef>
                    <a:spcPts val="200"/>
                  </a:spcBef>
                  <a:spcAft>
                    <a:spcPts val="200"/>
                  </a:spcAft>
                </a:pPr>
                <a:endParaRPr lang="en-US" sz="1400" dirty="0"/>
              </a:p>
              <a:p>
                <a:pPr marL="0" indent="-241300">
                  <a:lnSpc>
                    <a:spcPts val="1700"/>
                  </a:lnSpc>
                  <a:spcBef>
                    <a:spcPts val="200"/>
                  </a:spcBef>
                  <a:spcAft>
                    <a:spcPts val="200"/>
                  </a:spcAft>
                </a:pPr>
                <a:r>
                  <a:rPr lang="en-US" sz="1600" dirty="0"/>
                  <a:t>Related data structures and complexity</a:t>
                </a:r>
              </a:p>
            </p:txBody>
          </p:sp>
        </mc:Choice>
        <mc:Fallback xmlns="">
          <p:sp>
            <p:nvSpPr>
              <p:cNvPr id="2" name="Content Placeholder 2">
                <a:extLst>
                  <a:ext uri="{FF2B5EF4-FFF2-40B4-BE49-F238E27FC236}">
                    <a16:creationId xmlns:a16="http://schemas.microsoft.com/office/drawing/2014/main" id="{FEB4829D-B774-E415-60E7-8D4C69BB279C}"/>
                  </a:ext>
                </a:extLst>
              </p:cNvPr>
              <p:cNvSpPr txBox="1">
                <a:spLocks noRot="1" noChangeAspect="1" noMove="1" noResize="1" noEditPoints="1" noAdjustHandles="1" noChangeArrowheads="1" noChangeShapeType="1" noTextEdit="1"/>
              </p:cNvSpPr>
              <p:nvPr/>
            </p:nvSpPr>
            <p:spPr>
              <a:xfrm>
                <a:off x="144187" y="1098445"/>
                <a:ext cx="6424393" cy="3712041"/>
              </a:xfrm>
              <a:prstGeom prst="rect">
                <a:avLst/>
              </a:prstGeom>
              <a:blipFill>
                <a:blip r:embed="rId3"/>
                <a:stretch>
                  <a:fillRect l="-394" t="-1365"/>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pic>
        <p:nvPicPr>
          <p:cNvPr id="9" name="Picture 8">
            <a:extLst>
              <a:ext uri="{FF2B5EF4-FFF2-40B4-BE49-F238E27FC236}">
                <a16:creationId xmlns:a16="http://schemas.microsoft.com/office/drawing/2014/main" id="{687F0F37-6250-34EB-E3CE-1BE3C0AA0182}"/>
              </a:ext>
            </a:extLst>
          </p:cNvPr>
          <p:cNvPicPr>
            <a:picLocks noChangeAspect="1"/>
          </p:cNvPicPr>
          <p:nvPr/>
        </p:nvPicPr>
        <p:blipFill>
          <a:blip r:embed="rId4"/>
          <a:stretch>
            <a:fillRect/>
          </a:stretch>
        </p:blipFill>
        <p:spPr>
          <a:xfrm>
            <a:off x="471487" y="3979465"/>
            <a:ext cx="5023302" cy="771121"/>
          </a:xfrm>
          <a:prstGeom prst="rect">
            <a:avLst/>
          </a:prstGeom>
        </p:spPr>
      </p:pic>
      <p:pic>
        <p:nvPicPr>
          <p:cNvPr id="10" name="Picture 9">
            <a:extLst>
              <a:ext uri="{FF2B5EF4-FFF2-40B4-BE49-F238E27FC236}">
                <a16:creationId xmlns:a16="http://schemas.microsoft.com/office/drawing/2014/main" id="{E84BA802-9FC5-9371-1A54-76F7B5FC6AE6}"/>
              </a:ext>
            </a:extLst>
          </p:cNvPr>
          <p:cNvPicPr>
            <a:picLocks noChangeAspect="1"/>
          </p:cNvPicPr>
          <p:nvPr/>
        </p:nvPicPr>
        <p:blipFill>
          <a:blip r:embed="rId5"/>
          <a:stretch>
            <a:fillRect/>
          </a:stretch>
        </p:blipFill>
        <p:spPr>
          <a:xfrm>
            <a:off x="3316471" y="1872173"/>
            <a:ext cx="2835151" cy="716355"/>
          </a:xfrm>
          <a:prstGeom prst="rect">
            <a:avLst/>
          </a:prstGeom>
          <a:ln>
            <a:solidFill>
              <a:schemeClr val="tx1"/>
            </a:solidFill>
          </a:ln>
        </p:spPr>
      </p:pic>
    </p:spTree>
    <p:extLst>
      <p:ext uri="{BB962C8B-B14F-4D97-AF65-F5344CB8AC3E}">
        <p14:creationId xmlns:p14="http://schemas.microsoft.com/office/powerpoint/2010/main" val="38464498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997734"/>
            <a:ext cx="6453619" cy="35742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Published in 1962, by </a:t>
            </a:r>
            <a:r>
              <a:rPr lang="en-US" sz="1600" b="1" dirty="0"/>
              <a:t>A</a:t>
            </a:r>
            <a:r>
              <a:rPr lang="en-US" sz="1600" dirty="0"/>
              <a:t>delson-</a:t>
            </a:r>
            <a:r>
              <a:rPr lang="en-US" sz="1600" b="1" dirty="0" err="1"/>
              <a:t>V</a:t>
            </a:r>
            <a:r>
              <a:rPr lang="en-US" sz="1600" dirty="0" err="1"/>
              <a:t>elskii</a:t>
            </a:r>
            <a:r>
              <a:rPr lang="en-US" sz="1600" dirty="0"/>
              <a:t> and </a:t>
            </a:r>
            <a:r>
              <a:rPr lang="en-US" sz="1600" b="1" dirty="0"/>
              <a:t>L</a:t>
            </a:r>
            <a:r>
              <a:rPr lang="en-US" sz="1600" dirty="0"/>
              <a:t>andis</a:t>
            </a:r>
          </a:p>
          <a:p>
            <a:pPr marL="444500" lvl="1" indent="-217488">
              <a:lnSpc>
                <a:spcPts val="1700"/>
              </a:lnSpc>
              <a:spcBef>
                <a:spcPts val="200"/>
              </a:spcBef>
              <a:spcAft>
                <a:spcPts val="200"/>
              </a:spcAft>
            </a:pPr>
            <a:r>
              <a:rPr lang="en-US" sz="1400" dirty="0"/>
              <a:t>One of the first self-balancing BST data structure to be invented</a:t>
            </a:r>
            <a:endParaRPr lang="en-US" sz="1400" b="1" dirty="0"/>
          </a:p>
          <a:p>
            <a:pPr>
              <a:lnSpc>
                <a:spcPts val="1700"/>
              </a:lnSpc>
              <a:spcBef>
                <a:spcPts val="200"/>
              </a:spcBef>
              <a:spcAft>
                <a:spcPts val="200"/>
              </a:spcAft>
            </a:pPr>
            <a:r>
              <a:rPr lang="en-US" sz="1600" dirty="0"/>
              <a:t>AVL trees are height-balanced binary search trees</a:t>
            </a:r>
          </a:p>
          <a:p>
            <a:pPr>
              <a:lnSpc>
                <a:spcPts val="1700"/>
              </a:lnSpc>
              <a:spcBef>
                <a:spcPts val="200"/>
              </a:spcBef>
              <a:spcAft>
                <a:spcPts val="200"/>
              </a:spcAft>
            </a:pPr>
            <a:r>
              <a:rPr lang="en-US" sz="1600" dirty="0"/>
              <a:t>For each node, the heights of left and right subtrees can differ by </a:t>
            </a:r>
            <a:r>
              <a:rPr lang="en-US" sz="1600" b="1" dirty="0"/>
              <a:t>at most 1</a:t>
            </a:r>
          </a:p>
          <a:p>
            <a:pPr>
              <a:lnSpc>
                <a:spcPts val="1700"/>
              </a:lnSpc>
              <a:spcBef>
                <a:spcPts val="200"/>
              </a:spcBef>
              <a:spcAft>
                <a:spcPts val="200"/>
              </a:spcAft>
            </a:pPr>
            <a:r>
              <a:rPr lang="en-US" sz="1600" dirty="0"/>
              <a:t>Such difference value is called the node’s balance factor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2057400" y="4802097"/>
            <a:ext cx="3668741" cy="273844"/>
          </a:xfrm>
        </p:spPr>
        <p:txBody>
          <a:bodyPr/>
          <a:lstStyle/>
          <a:p>
            <a:r>
              <a:rPr lang="en-US" dirty="0"/>
              <a:t>CS21003/CS21203 / Algorithms - I | Trees</a:t>
            </a:r>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60</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41" name="Group 40">
            <a:extLst>
              <a:ext uri="{FF2B5EF4-FFF2-40B4-BE49-F238E27FC236}">
                <a16:creationId xmlns:a16="http://schemas.microsoft.com/office/drawing/2014/main" id="{6DD904D2-3F24-837C-459F-EAA77612397C}"/>
              </a:ext>
            </a:extLst>
          </p:cNvPr>
          <p:cNvGrpSpPr/>
          <p:nvPr/>
        </p:nvGrpSpPr>
        <p:grpSpPr>
          <a:xfrm>
            <a:off x="535374" y="2539424"/>
            <a:ext cx="2913616" cy="2288698"/>
            <a:chOff x="535374" y="2539424"/>
            <a:chExt cx="2913616" cy="2288698"/>
          </a:xfrm>
        </p:grpSpPr>
        <p:sp>
          <p:nvSpPr>
            <p:cNvPr id="7" name="Oval 6">
              <a:extLst>
                <a:ext uri="{FF2B5EF4-FFF2-40B4-BE49-F238E27FC236}">
                  <a16:creationId xmlns:a16="http://schemas.microsoft.com/office/drawing/2014/main" id="{21DEF78A-B09B-2CEC-0010-1383CC30674A}"/>
                </a:ext>
              </a:extLst>
            </p:cNvPr>
            <p:cNvSpPr>
              <a:spLocks noChangeAspect="1"/>
            </p:cNvSpPr>
            <p:nvPr/>
          </p:nvSpPr>
          <p:spPr>
            <a:xfrm>
              <a:off x="1798105" y="257428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8DB84BD0-A9E8-B9B8-E943-42905BEE0F6F}"/>
                </a:ext>
              </a:extLst>
            </p:cNvPr>
            <p:cNvSpPr txBox="1"/>
            <p:nvPr/>
          </p:nvSpPr>
          <p:spPr>
            <a:xfrm>
              <a:off x="1805667" y="2539424"/>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9" name="Oval 8">
              <a:extLst>
                <a:ext uri="{FF2B5EF4-FFF2-40B4-BE49-F238E27FC236}">
                  <a16:creationId xmlns:a16="http://schemas.microsoft.com/office/drawing/2014/main" id="{1D47C3F6-36D9-6597-D303-61AD0FD9FBFC}"/>
                </a:ext>
              </a:extLst>
            </p:cNvPr>
            <p:cNvSpPr>
              <a:spLocks noChangeAspect="1"/>
            </p:cNvSpPr>
            <p:nvPr/>
          </p:nvSpPr>
          <p:spPr>
            <a:xfrm>
              <a:off x="955011" y="300628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7255BCD2-A638-AACD-BC32-26C7230CB954}"/>
                </a:ext>
              </a:extLst>
            </p:cNvPr>
            <p:cNvSpPr txBox="1"/>
            <p:nvPr/>
          </p:nvSpPr>
          <p:spPr>
            <a:xfrm>
              <a:off x="955418" y="2963868"/>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2" name="Oval 11">
              <a:extLst>
                <a:ext uri="{FF2B5EF4-FFF2-40B4-BE49-F238E27FC236}">
                  <a16:creationId xmlns:a16="http://schemas.microsoft.com/office/drawing/2014/main" id="{927843B3-E147-E8C2-C631-ABEA53CCF285}"/>
                </a:ext>
              </a:extLst>
            </p:cNvPr>
            <p:cNvSpPr>
              <a:spLocks noChangeAspect="1"/>
            </p:cNvSpPr>
            <p:nvPr/>
          </p:nvSpPr>
          <p:spPr>
            <a:xfrm>
              <a:off x="2632810" y="300628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9FE1E63E-0E0B-50C2-BF88-D5E18295CF6F}"/>
                </a:ext>
              </a:extLst>
            </p:cNvPr>
            <p:cNvSpPr txBox="1"/>
            <p:nvPr/>
          </p:nvSpPr>
          <p:spPr>
            <a:xfrm>
              <a:off x="2641960" y="2968950"/>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4" name="Oval 13">
              <a:extLst>
                <a:ext uri="{FF2B5EF4-FFF2-40B4-BE49-F238E27FC236}">
                  <a16:creationId xmlns:a16="http://schemas.microsoft.com/office/drawing/2014/main" id="{C28DDB7A-C36C-B2E0-229A-9837D87FDF1C}"/>
                </a:ext>
              </a:extLst>
            </p:cNvPr>
            <p:cNvSpPr>
              <a:spLocks noChangeAspect="1"/>
            </p:cNvSpPr>
            <p:nvPr/>
          </p:nvSpPr>
          <p:spPr>
            <a:xfrm>
              <a:off x="535374" y="366370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C68B6CAC-F101-9FF7-F46F-FDBBDFDC1377}"/>
                </a:ext>
              </a:extLst>
            </p:cNvPr>
            <p:cNvSpPr txBox="1"/>
            <p:nvPr/>
          </p:nvSpPr>
          <p:spPr>
            <a:xfrm>
              <a:off x="597428" y="3635329"/>
              <a:ext cx="31451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16" name="Oval 15">
              <a:extLst>
                <a:ext uri="{FF2B5EF4-FFF2-40B4-BE49-F238E27FC236}">
                  <a16:creationId xmlns:a16="http://schemas.microsoft.com/office/drawing/2014/main" id="{FDFC1427-8E27-60F5-1CE4-8421E3712E96}"/>
                </a:ext>
              </a:extLst>
            </p:cNvPr>
            <p:cNvSpPr>
              <a:spLocks noChangeAspect="1"/>
            </p:cNvSpPr>
            <p:nvPr/>
          </p:nvSpPr>
          <p:spPr>
            <a:xfrm>
              <a:off x="2237796" y="366370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EAADF5A8-1CA0-E99A-B399-6959D8CF6021}"/>
                </a:ext>
              </a:extLst>
            </p:cNvPr>
            <p:cNvSpPr txBox="1"/>
            <p:nvPr/>
          </p:nvSpPr>
          <p:spPr>
            <a:xfrm>
              <a:off x="2240888" y="3635329"/>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8" name="Oval 17">
              <a:extLst>
                <a:ext uri="{FF2B5EF4-FFF2-40B4-BE49-F238E27FC236}">
                  <a16:creationId xmlns:a16="http://schemas.microsoft.com/office/drawing/2014/main" id="{926BEC33-1448-F39E-479C-653BCBB77034}"/>
                </a:ext>
              </a:extLst>
            </p:cNvPr>
            <p:cNvSpPr>
              <a:spLocks noChangeAspect="1"/>
            </p:cNvSpPr>
            <p:nvPr/>
          </p:nvSpPr>
          <p:spPr>
            <a:xfrm>
              <a:off x="2997000" y="366370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400ADBC9-E251-77E1-0F99-DAE87477113D}"/>
                </a:ext>
              </a:extLst>
            </p:cNvPr>
            <p:cNvSpPr txBox="1"/>
            <p:nvPr/>
          </p:nvSpPr>
          <p:spPr>
            <a:xfrm>
              <a:off x="3004638" y="3637310"/>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0" name="Oval 19">
              <a:extLst>
                <a:ext uri="{FF2B5EF4-FFF2-40B4-BE49-F238E27FC236}">
                  <a16:creationId xmlns:a16="http://schemas.microsoft.com/office/drawing/2014/main" id="{9097A717-87D0-EF15-934C-24B566792475}"/>
                </a:ext>
              </a:extLst>
            </p:cNvPr>
            <p:cNvSpPr>
              <a:spLocks noChangeAspect="1"/>
            </p:cNvSpPr>
            <p:nvPr/>
          </p:nvSpPr>
          <p:spPr>
            <a:xfrm>
              <a:off x="1890036" y="438411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7F82F896-95C5-286B-7940-BCB74594F73E}"/>
                </a:ext>
              </a:extLst>
            </p:cNvPr>
            <p:cNvSpPr txBox="1"/>
            <p:nvPr/>
          </p:nvSpPr>
          <p:spPr>
            <a:xfrm>
              <a:off x="1897183" y="4348977"/>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22" name="Oval 21">
              <a:extLst>
                <a:ext uri="{FF2B5EF4-FFF2-40B4-BE49-F238E27FC236}">
                  <a16:creationId xmlns:a16="http://schemas.microsoft.com/office/drawing/2014/main" id="{90FE49C1-8C3F-53A8-3E24-E9F6ACE5D29C}"/>
                </a:ext>
              </a:extLst>
            </p:cNvPr>
            <p:cNvSpPr>
              <a:spLocks noChangeAspect="1"/>
            </p:cNvSpPr>
            <p:nvPr/>
          </p:nvSpPr>
          <p:spPr>
            <a:xfrm>
              <a:off x="1328282" y="367692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A49E547D-E72A-8E2C-7247-89B3848A5823}"/>
                </a:ext>
              </a:extLst>
            </p:cNvPr>
            <p:cNvSpPr txBox="1"/>
            <p:nvPr/>
          </p:nvSpPr>
          <p:spPr>
            <a:xfrm>
              <a:off x="1334237" y="3635329"/>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24" name="Oval 23">
              <a:extLst>
                <a:ext uri="{FF2B5EF4-FFF2-40B4-BE49-F238E27FC236}">
                  <a16:creationId xmlns:a16="http://schemas.microsoft.com/office/drawing/2014/main" id="{C4D08AA2-DA77-2A78-0A0E-3756C5C3D1A9}"/>
                </a:ext>
              </a:extLst>
            </p:cNvPr>
            <p:cNvSpPr>
              <a:spLocks noChangeAspect="1"/>
            </p:cNvSpPr>
            <p:nvPr/>
          </p:nvSpPr>
          <p:spPr>
            <a:xfrm>
              <a:off x="2518837" y="4396122"/>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A9A1B919-975B-A6A9-0443-0C5F304D0936}"/>
                </a:ext>
              </a:extLst>
            </p:cNvPr>
            <p:cNvSpPr txBox="1"/>
            <p:nvPr/>
          </p:nvSpPr>
          <p:spPr>
            <a:xfrm>
              <a:off x="2516116" y="4353220"/>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6" name="Straight Connector 25">
              <a:extLst>
                <a:ext uri="{FF2B5EF4-FFF2-40B4-BE49-F238E27FC236}">
                  <a16:creationId xmlns:a16="http://schemas.microsoft.com/office/drawing/2014/main" id="{2F525B69-6F3C-D0AC-1F73-BCB90F90B7CB}"/>
                </a:ext>
              </a:extLst>
            </p:cNvPr>
            <p:cNvCxnSpPr>
              <a:cxnSpLocks/>
              <a:stCxn id="7" idx="3"/>
              <a:endCxn id="9" idx="7"/>
            </p:cNvCxnSpPr>
            <p:nvPr/>
          </p:nvCxnSpPr>
          <p:spPr>
            <a:xfrm flipH="1">
              <a:off x="1323746" y="2943016"/>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25F1D74-D294-1BAC-A487-7A8B5E9BB1AB}"/>
                </a:ext>
              </a:extLst>
            </p:cNvPr>
            <p:cNvCxnSpPr>
              <a:cxnSpLocks/>
              <a:stCxn id="7" idx="5"/>
              <a:endCxn id="12" idx="1"/>
            </p:cNvCxnSpPr>
            <p:nvPr/>
          </p:nvCxnSpPr>
          <p:spPr>
            <a:xfrm>
              <a:off x="2166840" y="2943016"/>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4E8281-6C0D-F96F-76EB-73DE16ED1E5B}"/>
                </a:ext>
              </a:extLst>
            </p:cNvPr>
            <p:cNvCxnSpPr>
              <a:cxnSpLocks/>
              <a:stCxn id="9" idx="4"/>
              <a:endCxn id="14" idx="0"/>
            </p:cNvCxnSpPr>
            <p:nvPr/>
          </p:nvCxnSpPr>
          <p:spPr>
            <a:xfrm flipH="1">
              <a:off x="751374" y="3438281"/>
              <a:ext cx="419637" cy="22541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AD7888-1988-1A6E-A4E1-A15E3E967AB1}"/>
                </a:ext>
              </a:extLst>
            </p:cNvPr>
            <p:cNvCxnSpPr>
              <a:cxnSpLocks/>
              <a:stCxn id="12" idx="4"/>
              <a:endCxn id="16" idx="0"/>
            </p:cNvCxnSpPr>
            <p:nvPr/>
          </p:nvCxnSpPr>
          <p:spPr>
            <a:xfrm flipH="1">
              <a:off x="2453796" y="3438281"/>
              <a:ext cx="395014" cy="22541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5A2CEBB-0F05-9709-9F70-A9FF69AFE48F}"/>
                </a:ext>
              </a:extLst>
            </p:cNvPr>
            <p:cNvCxnSpPr>
              <a:cxnSpLocks/>
              <a:stCxn id="12" idx="4"/>
              <a:endCxn id="18" idx="0"/>
            </p:cNvCxnSpPr>
            <p:nvPr/>
          </p:nvCxnSpPr>
          <p:spPr>
            <a:xfrm>
              <a:off x="2848810" y="3438281"/>
              <a:ext cx="364190" cy="22541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E555AB-2106-27DD-5A9C-50097B4BA487}"/>
                </a:ext>
              </a:extLst>
            </p:cNvPr>
            <p:cNvCxnSpPr>
              <a:cxnSpLocks/>
              <a:stCxn id="16" idx="4"/>
            </p:cNvCxnSpPr>
            <p:nvPr/>
          </p:nvCxnSpPr>
          <p:spPr>
            <a:xfrm flipH="1">
              <a:off x="2184400" y="4095700"/>
              <a:ext cx="269396" cy="30696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BC1EF7-EB98-2B00-4B1E-3D1FDC71C28C}"/>
                </a:ext>
              </a:extLst>
            </p:cNvPr>
            <p:cNvCxnSpPr>
              <a:cxnSpLocks/>
              <a:stCxn id="9" idx="4"/>
              <a:endCxn id="22" idx="0"/>
            </p:cNvCxnSpPr>
            <p:nvPr/>
          </p:nvCxnSpPr>
          <p:spPr>
            <a:xfrm>
              <a:off x="1171011" y="3438281"/>
              <a:ext cx="373271" cy="23864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0F61397-4253-0FCE-8A38-7E6C311A9D10}"/>
                </a:ext>
              </a:extLst>
            </p:cNvPr>
            <p:cNvCxnSpPr>
              <a:cxnSpLocks/>
              <a:stCxn id="16" idx="4"/>
              <a:endCxn id="24" idx="0"/>
            </p:cNvCxnSpPr>
            <p:nvPr/>
          </p:nvCxnSpPr>
          <p:spPr>
            <a:xfrm>
              <a:off x="2453796" y="4095700"/>
              <a:ext cx="281041"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BB954A19-2F41-0593-F9C7-ACEEBE39186F}"/>
              </a:ext>
            </a:extLst>
          </p:cNvPr>
          <p:cNvSpPr txBox="1"/>
          <p:nvPr/>
        </p:nvSpPr>
        <p:spPr>
          <a:xfrm>
            <a:off x="3784699" y="2583786"/>
            <a:ext cx="732573" cy="338554"/>
          </a:xfrm>
          <a:prstGeom prst="rect">
            <a:avLst/>
          </a:prstGeom>
          <a:noFill/>
        </p:spPr>
        <p:txBody>
          <a:bodyPr wrap="none" rtlCol="0">
            <a:spAutoFit/>
          </a:bodyPr>
          <a:lstStyle/>
          <a:p>
            <a:r>
              <a:rPr lang="en-US" sz="1600" dirty="0">
                <a:solidFill>
                  <a:srgbClr val="FF40FF"/>
                </a:solidFill>
              </a:rPr>
              <a:t>Height</a:t>
            </a:r>
          </a:p>
        </p:txBody>
      </p:sp>
      <p:grpSp>
        <p:nvGrpSpPr>
          <p:cNvPr id="53" name="Group 52">
            <a:extLst>
              <a:ext uri="{FF2B5EF4-FFF2-40B4-BE49-F238E27FC236}">
                <a16:creationId xmlns:a16="http://schemas.microsoft.com/office/drawing/2014/main" id="{812FF4A8-BB3D-A438-1B67-30C6C30D17D5}"/>
              </a:ext>
            </a:extLst>
          </p:cNvPr>
          <p:cNvGrpSpPr/>
          <p:nvPr/>
        </p:nvGrpSpPr>
        <p:grpSpPr>
          <a:xfrm>
            <a:off x="615007" y="2752578"/>
            <a:ext cx="2743186" cy="2130676"/>
            <a:chOff x="615007" y="2752578"/>
            <a:chExt cx="2743186" cy="2130676"/>
          </a:xfrm>
        </p:grpSpPr>
        <p:sp>
          <p:nvSpPr>
            <p:cNvPr id="43" name="TextBox 42">
              <a:extLst>
                <a:ext uri="{FF2B5EF4-FFF2-40B4-BE49-F238E27FC236}">
                  <a16:creationId xmlns:a16="http://schemas.microsoft.com/office/drawing/2014/main" id="{33710D48-E288-412D-D1E8-3A109B2F6F9B}"/>
                </a:ext>
              </a:extLst>
            </p:cNvPr>
            <p:cNvSpPr txBox="1"/>
            <p:nvPr/>
          </p:nvSpPr>
          <p:spPr>
            <a:xfrm>
              <a:off x="1890036" y="2752578"/>
              <a:ext cx="276038" cy="307777"/>
            </a:xfrm>
            <a:prstGeom prst="rect">
              <a:avLst/>
            </a:prstGeom>
            <a:noFill/>
          </p:spPr>
          <p:txBody>
            <a:bodyPr wrap="none" rtlCol="0">
              <a:spAutoFit/>
            </a:bodyPr>
            <a:lstStyle/>
            <a:p>
              <a:r>
                <a:rPr lang="en-US" sz="1400" dirty="0">
                  <a:solidFill>
                    <a:srgbClr val="FF40FF"/>
                  </a:solidFill>
                </a:rPr>
                <a:t>3</a:t>
              </a:r>
            </a:p>
          </p:txBody>
        </p:sp>
        <p:sp>
          <p:nvSpPr>
            <p:cNvPr id="44" name="TextBox 43">
              <a:extLst>
                <a:ext uri="{FF2B5EF4-FFF2-40B4-BE49-F238E27FC236}">
                  <a16:creationId xmlns:a16="http://schemas.microsoft.com/office/drawing/2014/main" id="{73E8F549-1FD6-24CB-08D8-76D5F60A8EC8}"/>
                </a:ext>
              </a:extLst>
            </p:cNvPr>
            <p:cNvSpPr txBox="1"/>
            <p:nvPr/>
          </p:nvSpPr>
          <p:spPr>
            <a:xfrm>
              <a:off x="1035215" y="3192615"/>
              <a:ext cx="276038" cy="307777"/>
            </a:xfrm>
            <a:prstGeom prst="rect">
              <a:avLst/>
            </a:prstGeom>
            <a:noFill/>
          </p:spPr>
          <p:txBody>
            <a:bodyPr wrap="none" rtlCol="0">
              <a:spAutoFit/>
            </a:bodyPr>
            <a:lstStyle/>
            <a:p>
              <a:r>
                <a:rPr lang="en-US" sz="1400" dirty="0">
                  <a:solidFill>
                    <a:srgbClr val="FF40FF"/>
                  </a:solidFill>
                </a:rPr>
                <a:t>1</a:t>
              </a:r>
            </a:p>
          </p:txBody>
        </p:sp>
        <p:sp>
          <p:nvSpPr>
            <p:cNvPr id="45" name="TextBox 44">
              <a:extLst>
                <a:ext uri="{FF2B5EF4-FFF2-40B4-BE49-F238E27FC236}">
                  <a16:creationId xmlns:a16="http://schemas.microsoft.com/office/drawing/2014/main" id="{AB1187DA-79A1-811B-D853-638664D8536B}"/>
                </a:ext>
              </a:extLst>
            </p:cNvPr>
            <p:cNvSpPr txBox="1"/>
            <p:nvPr/>
          </p:nvSpPr>
          <p:spPr>
            <a:xfrm>
              <a:off x="2729158" y="3185192"/>
              <a:ext cx="276038" cy="307777"/>
            </a:xfrm>
            <a:prstGeom prst="rect">
              <a:avLst/>
            </a:prstGeom>
            <a:noFill/>
          </p:spPr>
          <p:txBody>
            <a:bodyPr wrap="none" rtlCol="0">
              <a:spAutoFit/>
            </a:bodyPr>
            <a:lstStyle/>
            <a:p>
              <a:r>
                <a:rPr lang="en-US" sz="1400" dirty="0">
                  <a:solidFill>
                    <a:srgbClr val="FF40FF"/>
                  </a:solidFill>
                </a:rPr>
                <a:t>2</a:t>
              </a:r>
            </a:p>
          </p:txBody>
        </p:sp>
        <p:sp>
          <p:nvSpPr>
            <p:cNvPr id="46" name="TextBox 45">
              <a:extLst>
                <a:ext uri="{FF2B5EF4-FFF2-40B4-BE49-F238E27FC236}">
                  <a16:creationId xmlns:a16="http://schemas.microsoft.com/office/drawing/2014/main" id="{3A3FB253-B830-76AD-5627-4A4B404A8362}"/>
                </a:ext>
              </a:extLst>
            </p:cNvPr>
            <p:cNvSpPr txBox="1"/>
            <p:nvPr/>
          </p:nvSpPr>
          <p:spPr>
            <a:xfrm>
              <a:off x="615007" y="3853069"/>
              <a:ext cx="276038" cy="307777"/>
            </a:xfrm>
            <a:prstGeom prst="rect">
              <a:avLst/>
            </a:prstGeom>
            <a:noFill/>
          </p:spPr>
          <p:txBody>
            <a:bodyPr wrap="none" rtlCol="0">
              <a:spAutoFit/>
            </a:bodyPr>
            <a:lstStyle/>
            <a:p>
              <a:r>
                <a:rPr lang="en-US" sz="1400" dirty="0">
                  <a:solidFill>
                    <a:srgbClr val="FF40FF"/>
                  </a:solidFill>
                </a:rPr>
                <a:t>0</a:t>
              </a:r>
            </a:p>
          </p:txBody>
        </p:sp>
        <p:sp>
          <p:nvSpPr>
            <p:cNvPr id="47" name="TextBox 46">
              <a:extLst>
                <a:ext uri="{FF2B5EF4-FFF2-40B4-BE49-F238E27FC236}">
                  <a16:creationId xmlns:a16="http://schemas.microsoft.com/office/drawing/2014/main" id="{2DB7F7BE-7930-7B52-53E4-92A0421C62D1}"/>
                </a:ext>
              </a:extLst>
            </p:cNvPr>
            <p:cNvSpPr txBox="1"/>
            <p:nvPr/>
          </p:nvSpPr>
          <p:spPr>
            <a:xfrm>
              <a:off x="1418394" y="3871117"/>
              <a:ext cx="276038" cy="307777"/>
            </a:xfrm>
            <a:prstGeom prst="rect">
              <a:avLst/>
            </a:prstGeom>
            <a:noFill/>
          </p:spPr>
          <p:txBody>
            <a:bodyPr wrap="none" rtlCol="0">
              <a:spAutoFit/>
            </a:bodyPr>
            <a:lstStyle/>
            <a:p>
              <a:r>
                <a:rPr lang="en-US" sz="1400" dirty="0">
                  <a:solidFill>
                    <a:srgbClr val="FF40FF"/>
                  </a:solidFill>
                </a:rPr>
                <a:t>0</a:t>
              </a:r>
            </a:p>
          </p:txBody>
        </p:sp>
        <p:sp>
          <p:nvSpPr>
            <p:cNvPr id="49" name="TextBox 48">
              <a:extLst>
                <a:ext uri="{FF2B5EF4-FFF2-40B4-BE49-F238E27FC236}">
                  <a16:creationId xmlns:a16="http://schemas.microsoft.com/office/drawing/2014/main" id="{82E563D0-4C11-7BC4-01DF-5C9B62934E87}"/>
                </a:ext>
              </a:extLst>
            </p:cNvPr>
            <p:cNvSpPr txBox="1"/>
            <p:nvPr/>
          </p:nvSpPr>
          <p:spPr>
            <a:xfrm>
              <a:off x="2329429" y="3845390"/>
              <a:ext cx="276038" cy="307777"/>
            </a:xfrm>
            <a:prstGeom prst="rect">
              <a:avLst/>
            </a:prstGeom>
            <a:noFill/>
          </p:spPr>
          <p:txBody>
            <a:bodyPr wrap="none" rtlCol="0">
              <a:spAutoFit/>
            </a:bodyPr>
            <a:lstStyle/>
            <a:p>
              <a:r>
                <a:rPr lang="en-US" sz="1400" dirty="0">
                  <a:solidFill>
                    <a:srgbClr val="FF40FF"/>
                  </a:solidFill>
                </a:rPr>
                <a:t>1</a:t>
              </a:r>
            </a:p>
          </p:txBody>
        </p:sp>
        <p:sp>
          <p:nvSpPr>
            <p:cNvPr id="50" name="TextBox 49">
              <a:extLst>
                <a:ext uri="{FF2B5EF4-FFF2-40B4-BE49-F238E27FC236}">
                  <a16:creationId xmlns:a16="http://schemas.microsoft.com/office/drawing/2014/main" id="{3FE4B0DE-74E1-6C8F-2314-A0C00C419737}"/>
                </a:ext>
              </a:extLst>
            </p:cNvPr>
            <p:cNvSpPr txBox="1"/>
            <p:nvPr/>
          </p:nvSpPr>
          <p:spPr>
            <a:xfrm>
              <a:off x="3082155" y="3844694"/>
              <a:ext cx="276038" cy="307777"/>
            </a:xfrm>
            <a:prstGeom prst="rect">
              <a:avLst/>
            </a:prstGeom>
            <a:noFill/>
          </p:spPr>
          <p:txBody>
            <a:bodyPr wrap="none" rtlCol="0">
              <a:spAutoFit/>
            </a:bodyPr>
            <a:lstStyle/>
            <a:p>
              <a:r>
                <a:rPr lang="en-US" sz="1400" dirty="0">
                  <a:solidFill>
                    <a:srgbClr val="FF40FF"/>
                  </a:solidFill>
                </a:rPr>
                <a:t>0</a:t>
              </a:r>
            </a:p>
          </p:txBody>
        </p:sp>
        <p:sp>
          <p:nvSpPr>
            <p:cNvPr id="51" name="TextBox 50">
              <a:extLst>
                <a:ext uri="{FF2B5EF4-FFF2-40B4-BE49-F238E27FC236}">
                  <a16:creationId xmlns:a16="http://schemas.microsoft.com/office/drawing/2014/main" id="{6D0752B8-3402-823F-F98E-B8FFE4950BB2}"/>
                </a:ext>
              </a:extLst>
            </p:cNvPr>
            <p:cNvSpPr txBox="1"/>
            <p:nvPr/>
          </p:nvSpPr>
          <p:spPr>
            <a:xfrm>
              <a:off x="1973981" y="4566714"/>
              <a:ext cx="276038" cy="307777"/>
            </a:xfrm>
            <a:prstGeom prst="rect">
              <a:avLst/>
            </a:prstGeom>
            <a:noFill/>
          </p:spPr>
          <p:txBody>
            <a:bodyPr wrap="none" rtlCol="0">
              <a:spAutoFit/>
            </a:bodyPr>
            <a:lstStyle/>
            <a:p>
              <a:r>
                <a:rPr lang="en-US" sz="1400" dirty="0">
                  <a:solidFill>
                    <a:srgbClr val="FF40FF"/>
                  </a:solidFill>
                </a:rPr>
                <a:t>0</a:t>
              </a:r>
            </a:p>
          </p:txBody>
        </p:sp>
        <p:sp>
          <p:nvSpPr>
            <p:cNvPr id="52" name="TextBox 51">
              <a:extLst>
                <a:ext uri="{FF2B5EF4-FFF2-40B4-BE49-F238E27FC236}">
                  <a16:creationId xmlns:a16="http://schemas.microsoft.com/office/drawing/2014/main" id="{4F69F29E-E34A-0199-4102-7E8DCACC6341}"/>
                </a:ext>
              </a:extLst>
            </p:cNvPr>
            <p:cNvSpPr txBox="1"/>
            <p:nvPr/>
          </p:nvSpPr>
          <p:spPr>
            <a:xfrm>
              <a:off x="2600273" y="4575477"/>
              <a:ext cx="276038" cy="307777"/>
            </a:xfrm>
            <a:prstGeom prst="rect">
              <a:avLst/>
            </a:prstGeom>
            <a:noFill/>
          </p:spPr>
          <p:txBody>
            <a:bodyPr wrap="none" rtlCol="0">
              <a:spAutoFit/>
            </a:bodyPr>
            <a:lstStyle/>
            <a:p>
              <a:r>
                <a:rPr lang="en-US" sz="1400" dirty="0">
                  <a:solidFill>
                    <a:srgbClr val="FF40FF"/>
                  </a:solidFill>
                </a:rPr>
                <a:t>0</a:t>
              </a:r>
            </a:p>
          </p:txBody>
        </p:sp>
      </p:grpSp>
      <p:sp>
        <p:nvSpPr>
          <p:cNvPr id="54" name="TextBox 53">
            <a:extLst>
              <a:ext uri="{FF2B5EF4-FFF2-40B4-BE49-F238E27FC236}">
                <a16:creationId xmlns:a16="http://schemas.microsoft.com/office/drawing/2014/main" id="{992AA0BA-2E4F-019C-BA83-EDFF7EF8A638}"/>
              </a:ext>
            </a:extLst>
          </p:cNvPr>
          <p:cNvSpPr txBox="1"/>
          <p:nvPr/>
        </p:nvSpPr>
        <p:spPr>
          <a:xfrm>
            <a:off x="3802050" y="2817776"/>
            <a:ext cx="1372876" cy="338554"/>
          </a:xfrm>
          <a:prstGeom prst="rect">
            <a:avLst/>
          </a:prstGeom>
          <a:noFill/>
        </p:spPr>
        <p:txBody>
          <a:bodyPr wrap="none" rtlCol="0">
            <a:spAutoFit/>
          </a:bodyPr>
          <a:lstStyle/>
          <a:p>
            <a:r>
              <a:rPr lang="en-US" sz="1600" dirty="0">
                <a:solidFill>
                  <a:srgbClr val="009051"/>
                </a:solidFill>
              </a:rPr>
              <a:t>Balance factor</a:t>
            </a:r>
          </a:p>
        </p:txBody>
      </p:sp>
      <p:grpSp>
        <p:nvGrpSpPr>
          <p:cNvPr id="68" name="Group 67">
            <a:extLst>
              <a:ext uri="{FF2B5EF4-FFF2-40B4-BE49-F238E27FC236}">
                <a16:creationId xmlns:a16="http://schemas.microsoft.com/office/drawing/2014/main" id="{EF223C1B-850B-F209-1595-6C0DA8E390B4}"/>
              </a:ext>
            </a:extLst>
          </p:cNvPr>
          <p:cNvGrpSpPr/>
          <p:nvPr/>
        </p:nvGrpSpPr>
        <p:grpSpPr>
          <a:xfrm>
            <a:off x="2822264" y="4092749"/>
            <a:ext cx="977956" cy="319466"/>
            <a:chOff x="2822264" y="4092749"/>
            <a:chExt cx="977956" cy="319466"/>
          </a:xfrm>
        </p:grpSpPr>
        <p:cxnSp>
          <p:nvCxnSpPr>
            <p:cNvPr id="55" name="Straight Connector 54">
              <a:extLst>
                <a:ext uri="{FF2B5EF4-FFF2-40B4-BE49-F238E27FC236}">
                  <a16:creationId xmlns:a16="http://schemas.microsoft.com/office/drawing/2014/main" id="{AC45D6A3-DC51-4406-752E-37BCD5E13AEB}"/>
                </a:ext>
              </a:extLst>
            </p:cNvPr>
            <p:cNvCxnSpPr>
              <a:cxnSpLocks/>
              <a:endCxn id="63" idx="0"/>
            </p:cNvCxnSpPr>
            <p:nvPr/>
          </p:nvCxnSpPr>
          <p:spPr>
            <a:xfrm flipH="1">
              <a:off x="3044440" y="4092749"/>
              <a:ext cx="177540" cy="116981"/>
            </a:xfrm>
            <a:prstGeom prst="line">
              <a:avLst/>
            </a:prstGeom>
            <a:ln w="19050">
              <a:solidFill>
                <a:schemeClr val="tx1">
                  <a:lumMod val="75000"/>
                  <a:lumOff val="25000"/>
                  <a:alpha val="34654"/>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CFA53CC-F7F1-AC94-6D75-ECF998C05BA1}"/>
                </a:ext>
              </a:extLst>
            </p:cNvPr>
            <p:cNvCxnSpPr>
              <a:cxnSpLocks/>
              <a:endCxn id="64" idx="0"/>
            </p:cNvCxnSpPr>
            <p:nvPr/>
          </p:nvCxnSpPr>
          <p:spPr>
            <a:xfrm>
              <a:off x="3217333" y="4097867"/>
              <a:ext cx="360711" cy="120159"/>
            </a:xfrm>
            <a:prstGeom prst="line">
              <a:avLst/>
            </a:prstGeom>
            <a:ln w="19050">
              <a:solidFill>
                <a:schemeClr val="tx1">
                  <a:lumMod val="75000"/>
                  <a:lumOff val="25000"/>
                  <a:alpha val="34654"/>
                </a:schemeClr>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940A415-0EA9-EBD2-A19C-325974129C9E}"/>
                </a:ext>
              </a:extLst>
            </p:cNvPr>
            <p:cNvSpPr txBox="1"/>
            <p:nvPr/>
          </p:nvSpPr>
          <p:spPr>
            <a:xfrm>
              <a:off x="2822264" y="4209730"/>
              <a:ext cx="444352" cy="194189"/>
            </a:xfrm>
            <a:prstGeom prst="rect">
              <a:avLst/>
            </a:prstGeom>
            <a:noFill/>
            <a:ln>
              <a:solidFill>
                <a:schemeClr val="tx1">
                  <a:lumMod val="75000"/>
                  <a:lumOff val="25000"/>
                  <a:alpha val="34654"/>
                </a:schemeClr>
              </a:solidFill>
            </a:ln>
          </p:spPr>
          <p:txBody>
            <a:bodyPr wrap="none" rtlCol="0" anchor="ctr">
              <a:noAutofit/>
            </a:bodyPr>
            <a:lstStyle/>
            <a:p>
              <a:pPr algn="ctr"/>
              <a:r>
                <a:rPr lang="en-US" sz="1100" dirty="0">
                  <a:solidFill>
                    <a:schemeClr val="tx1">
                      <a:alpha val="34618"/>
                    </a:schemeClr>
                  </a:solidFill>
                </a:rPr>
                <a:t>Nil </a:t>
              </a:r>
              <a:r>
                <a:rPr lang="en-US" sz="1100" dirty="0">
                  <a:solidFill>
                    <a:srgbClr val="FF40FF">
                      <a:alpha val="34618"/>
                    </a:srgbClr>
                  </a:solidFill>
                </a:rPr>
                <a:t>(-1)</a:t>
              </a:r>
            </a:p>
          </p:txBody>
        </p:sp>
        <p:sp>
          <p:nvSpPr>
            <p:cNvPr id="64" name="TextBox 63">
              <a:extLst>
                <a:ext uri="{FF2B5EF4-FFF2-40B4-BE49-F238E27FC236}">
                  <a16:creationId xmlns:a16="http://schemas.microsoft.com/office/drawing/2014/main" id="{9BC385B0-B3E5-E7CE-75BF-B70186BD1DDD}"/>
                </a:ext>
              </a:extLst>
            </p:cNvPr>
            <p:cNvSpPr txBox="1"/>
            <p:nvPr/>
          </p:nvSpPr>
          <p:spPr>
            <a:xfrm>
              <a:off x="3355868" y="4218026"/>
              <a:ext cx="444352" cy="194189"/>
            </a:xfrm>
            <a:prstGeom prst="rect">
              <a:avLst/>
            </a:prstGeom>
            <a:noFill/>
            <a:ln>
              <a:solidFill>
                <a:schemeClr val="tx1">
                  <a:lumMod val="75000"/>
                  <a:lumOff val="25000"/>
                  <a:alpha val="34654"/>
                </a:schemeClr>
              </a:solidFill>
            </a:ln>
          </p:spPr>
          <p:txBody>
            <a:bodyPr wrap="none" rtlCol="0" anchor="ctr">
              <a:noAutofit/>
            </a:bodyPr>
            <a:lstStyle/>
            <a:p>
              <a:pPr algn="ctr"/>
              <a:r>
                <a:rPr lang="en-US" sz="1100" dirty="0">
                  <a:solidFill>
                    <a:schemeClr val="tx1">
                      <a:alpha val="35000"/>
                    </a:schemeClr>
                  </a:solidFill>
                </a:rPr>
                <a:t>Nil </a:t>
              </a:r>
              <a:r>
                <a:rPr lang="en-US" sz="1100" dirty="0">
                  <a:solidFill>
                    <a:srgbClr val="FF40FF">
                      <a:alpha val="35000"/>
                    </a:srgbClr>
                  </a:solidFill>
                </a:rPr>
                <a:t>(-1)</a:t>
              </a:r>
            </a:p>
          </p:txBody>
        </p:sp>
      </p:grpSp>
      <p:sp>
        <p:nvSpPr>
          <p:cNvPr id="69" name="TextBox 68">
            <a:extLst>
              <a:ext uri="{FF2B5EF4-FFF2-40B4-BE49-F238E27FC236}">
                <a16:creationId xmlns:a16="http://schemas.microsoft.com/office/drawing/2014/main" id="{1AA15532-E247-F650-F8DC-B2BC9C73135E}"/>
              </a:ext>
            </a:extLst>
          </p:cNvPr>
          <p:cNvSpPr txBox="1"/>
          <p:nvPr/>
        </p:nvSpPr>
        <p:spPr>
          <a:xfrm>
            <a:off x="1968017" y="4783989"/>
            <a:ext cx="276038" cy="307777"/>
          </a:xfrm>
          <a:prstGeom prst="rect">
            <a:avLst/>
          </a:prstGeom>
          <a:noFill/>
        </p:spPr>
        <p:txBody>
          <a:bodyPr wrap="none" rtlCol="0">
            <a:spAutoFit/>
          </a:bodyPr>
          <a:lstStyle/>
          <a:p>
            <a:r>
              <a:rPr lang="en-US" sz="1400" dirty="0">
                <a:solidFill>
                  <a:srgbClr val="009051"/>
                </a:solidFill>
              </a:rPr>
              <a:t>0</a:t>
            </a:r>
          </a:p>
        </p:txBody>
      </p:sp>
      <p:sp>
        <p:nvSpPr>
          <p:cNvPr id="70" name="TextBox 69">
            <a:extLst>
              <a:ext uri="{FF2B5EF4-FFF2-40B4-BE49-F238E27FC236}">
                <a16:creationId xmlns:a16="http://schemas.microsoft.com/office/drawing/2014/main" id="{3592CFD4-0FD1-29C7-57D0-D2B228AFB162}"/>
              </a:ext>
            </a:extLst>
          </p:cNvPr>
          <p:cNvSpPr txBox="1"/>
          <p:nvPr/>
        </p:nvSpPr>
        <p:spPr>
          <a:xfrm>
            <a:off x="2591139" y="4796060"/>
            <a:ext cx="276038" cy="307777"/>
          </a:xfrm>
          <a:prstGeom prst="rect">
            <a:avLst/>
          </a:prstGeom>
          <a:noFill/>
        </p:spPr>
        <p:txBody>
          <a:bodyPr wrap="none" rtlCol="0">
            <a:spAutoFit/>
          </a:bodyPr>
          <a:lstStyle/>
          <a:p>
            <a:r>
              <a:rPr lang="en-US" sz="1400" dirty="0">
                <a:solidFill>
                  <a:srgbClr val="009051"/>
                </a:solidFill>
              </a:rPr>
              <a:t>0</a:t>
            </a:r>
          </a:p>
        </p:txBody>
      </p:sp>
      <p:sp>
        <p:nvSpPr>
          <p:cNvPr id="71" name="TextBox 70">
            <a:extLst>
              <a:ext uri="{FF2B5EF4-FFF2-40B4-BE49-F238E27FC236}">
                <a16:creationId xmlns:a16="http://schemas.microsoft.com/office/drawing/2014/main" id="{869AF6C2-7B30-B629-54E0-63A5893A9737}"/>
              </a:ext>
            </a:extLst>
          </p:cNvPr>
          <p:cNvSpPr txBox="1"/>
          <p:nvPr/>
        </p:nvSpPr>
        <p:spPr>
          <a:xfrm>
            <a:off x="3373190" y="3878420"/>
            <a:ext cx="276038" cy="307777"/>
          </a:xfrm>
          <a:prstGeom prst="rect">
            <a:avLst/>
          </a:prstGeom>
          <a:noFill/>
        </p:spPr>
        <p:txBody>
          <a:bodyPr wrap="none" rtlCol="0">
            <a:spAutoFit/>
          </a:bodyPr>
          <a:lstStyle/>
          <a:p>
            <a:r>
              <a:rPr lang="en-US" sz="1400" dirty="0">
                <a:solidFill>
                  <a:srgbClr val="009051"/>
                </a:solidFill>
              </a:rPr>
              <a:t>0</a:t>
            </a:r>
          </a:p>
        </p:txBody>
      </p:sp>
      <p:sp>
        <p:nvSpPr>
          <p:cNvPr id="72" name="TextBox 71">
            <a:extLst>
              <a:ext uri="{FF2B5EF4-FFF2-40B4-BE49-F238E27FC236}">
                <a16:creationId xmlns:a16="http://schemas.microsoft.com/office/drawing/2014/main" id="{BD39F723-7383-F77C-3170-76DBE66A59DC}"/>
              </a:ext>
            </a:extLst>
          </p:cNvPr>
          <p:cNvSpPr txBox="1"/>
          <p:nvPr/>
        </p:nvSpPr>
        <p:spPr>
          <a:xfrm>
            <a:off x="2112141" y="3945416"/>
            <a:ext cx="276038" cy="307777"/>
          </a:xfrm>
          <a:prstGeom prst="rect">
            <a:avLst/>
          </a:prstGeom>
          <a:noFill/>
        </p:spPr>
        <p:txBody>
          <a:bodyPr wrap="none" rtlCol="0">
            <a:spAutoFit/>
          </a:bodyPr>
          <a:lstStyle/>
          <a:p>
            <a:r>
              <a:rPr lang="en-US" sz="1400" dirty="0">
                <a:solidFill>
                  <a:srgbClr val="009051"/>
                </a:solidFill>
              </a:rPr>
              <a:t>0</a:t>
            </a:r>
          </a:p>
        </p:txBody>
      </p:sp>
      <p:sp>
        <p:nvSpPr>
          <p:cNvPr id="73" name="TextBox 72">
            <a:extLst>
              <a:ext uri="{FF2B5EF4-FFF2-40B4-BE49-F238E27FC236}">
                <a16:creationId xmlns:a16="http://schemas.microsoft.com/office/drawing/2014/main" id="{9A771EB2-2F67-9DF1-FAD3-D89FFA07D990}"/>
              </a:ext>
            </a:extLst>
          </p:cNvPr>
          <p:cNvSpPr txBox="1"/>
          <p:nvPr/>
        </p:nvSpPr>
        <p:spPr>
          <a:xfrm>
            <a:off x="2669984" y="3412179"/>
            <a:ext cx="365806" cy="307777"/>
          </a:xfrm>
          <a:prstGeom prst="rect">
            <a:avLst/>
          </a:prstGeom>
          <a:noFill/>
        </p:spPr>
        <p:txBody>
          <a:bodyPr wrap="none" rtlCol="0">
            <a:spAutoFit/>
          </a:bodyPr>
          <a:lstStyle/>
          <a:p>
            <a:r>
              <a:rPr lang="en-US" sz="1400" dirty="0">
                <a:solidFill>
                  <a:srgbClr val="009051"/>
                </a:solidFill>
              </a:rPr>
              <a:t>+1</a:t>
            </a:r>
          </a:p>
        </p:txBody>
      </p:sp>
      <p:sp>
        <p:nvSpPr>
          <p:cNvPr id="74" name="TextBox 73">
            <a:extLst>
              <a:ext uri="{FF2B5EF4-FFF2-40B4-BE49-F238E27FC236}">
                <a16:creationId xmlns:a16="http://schemas.microsoft.com/office/drawing/2014/main" id="{B9143656-73CE-7A1D-834B-B569467DEC88}"/>
              </a:ext>
            </a:extLst>
          </p:cNvPr>
          <p:cNvSpPr txBox="1"/>
          <p:nvPr/>
        </p:nvSpPr>
        <p:spPr>
          <a:xfrm>
            <a:off x="1839669" y="2955233"/>
            <a:ext cx="330540" cy="307777"/>
          </a:xfrm>
          <a:prstGeom prst="rect">
            <a:avLst/>
          </a:prstGeom>
          <a:noFill/>
        </p:spPr>
        <p:txBody>
          <a:bodyPr wrap="none" rtlCol="0">
            <a:spAutoFit/>
          </a:bodyPr>
          <a:lstStyle/>
          <a:p>
            <a:r>
              <a:rPr lang="en-US" sz="1400" dirty="0">
                <a:solidFill>
                  <a:srgbClr val="009051"/>
                </a:solidFill>
              </a:rPr>
              <a:t>-1</a:t>
            </a:r>
          </a:p>
        </p:txBody>
      </p:sp>
      <p:sp>
        <p:nvSpPr>
          <p:cNvPr id="75" name="TextBox 74">
            <a:extLst>
              <a:ext uri="{FF2B5EF4-FFF2-40B4-BE49-F238E27FC236}">
                <a16:creationId xmlns:a16="http://schemas.microsoft.com/office/drawing/2014/main" id="{144FD6E2-665F-EDED-FA57-1800E623FAAC}"/>
              </a:ext>
            </a:extLst>
          </p:cNvPr>
          <p:cNvSpPr txBox="1"/>
          <p:nvPr/>
        </p:nvSpPr>
        <p:spPr>
          <a:xfrm>
            <a:off x="621941" y="4071333"/>
            <a:ext cx="276038" cy="307777"/>
          </a:xfrm>
          <a:prstGeom prst="rect">
            <a:avLst/>
          </a:prstGeom>
          <a:noFill/>
        </p:spPr>
        <p:txBody>
          <a:bodyPr wrap="none" rtlCol="0">
            <a:spAutoFit/>
          </a:bodyPr>
          <a:lstStyle/>
          <a:p>
            <a:r>
              <a:rPr lang="en-US" sz="1400" dirty="0">
                <a:solidFill>
                  <a:srgbClr val="009051"/>
                </a:solidFill>
              </a:rPr>
              <a:t>0</a:t>
            </a:r>
          </a:p>
        </p:txBody>
      </p:sp>
      <p:sp>
        <p:nvSpPr>
          <p:cNvPr id="76" name="TextBox 75">
            <a:extLst>
              <a:ext uri="{FF2B5EF4-FFF2-40B4-BE49-F238E27FC236}">
                <a16:creationId xmlns:a16="http://schemas.microsoft.com/office/drawing/2014/main" id="{24F1D882-7340-A249-83B2-C72129664851}"/>
              </a:ext>
            </a:extLst>
          </p:cNvPr>
          <p:cNvSpPr txBox="1"/>
          <p:nvPr/>
        </p:nvSpPr>
        <p:spPr>
          <a:xfrm>
            <a:off x="1414402" y="4092009"/>
            <a:ext cx="276038" cy="307777"/>
          </a:xfrm>
          <a:prstGeom prst="rect">
            <a:avLst/>
          </a:prstGeom>
          <a:noFill/>
        </p:spPr>
        <p:txBody>
          <a:bodyPr wrap="none" rtlCol="0">
            <a:spAutoFit/>
          </a:bodyPr>
          <a:lstStyle/>
          <a:p>
            <a:r>
              <a:rPr lang="en-US" sz="1400" dirty="0">
                <a:solidFill>
                  <a:srgbClr val="009051"/>
                </a:solidFill>
              </a:rPr>
              <a:t>0</a:t>
            </a:r>
          </a:p>
        </p:txBody>
      </p:sp>
      <p:sp>
        <p:nvSpPr>
          <p:cNvPr id="77" name="TextBox 76">
            <a:extLst>
              <a:ext uri="{FF2B5EF4-FFF2-40B4-BE49-F238E27FC236}">
                <a16:creationId xmlns:a16="http://schemas.microsoft.com/office/drawing/2014/main" id="{FC43A07F-7453-0F5D-1AEF-F6CB75A774BB}"/>
              </a:ext>
            </a:extLst>
          </p:cNvPr>
          <p:cNvSpPr txBox="1"/>
          <p:nvPr/>
        </p:nvSpPr>
        <p:spPr>
          <a:xfrm>
            <a:off x="1037332" y="3396423"/>
            <a:ext cx="276038" cy="307777"/>
          </a:xfrm>
          <a:prstGeom prst="rect">
            <a:avLst/>
          </a:prstGeom>
          <a:noFill/>
        </p:spPr>
        <p:txBody>
          <a:bodyPr wrap="none" rtlCol="0">
            <a:spAutoFit/>
          </a:bodyPr>
          <a:lstStyle/>
          <a:p>
            <a:r>
              <a:rPr lang="en-US" sz="1400" dirty="0">
                <a:solidFill>
                  <a:srgbClr val="009051"/>
                </a:solidFill>
              </a:rPr>
              <a:t>0</a:t>
            </a:r>
          </a:p>
        </p:txBody>
      </p:sp>
    </p:spTree>
    <p:extLst>
      <p:ext uri="{BB962C8B-B14F-4D97-AF65-F5344CB8AC3E}">
        <p14:creationId xmlns:p14="http://schemas.microsoft.com/office/powerpoint/2010/main" val="95656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4" grpId="0"/>
      <p:bldP spid="69" grpId="0"/>
      <p:bldP spid="70" grpId="0"/>
      <p:bldP spid="71" grpId="0"/>
      <p:bldP spid="72" grpId="0"/>
      <p:bldP spid="73" grpId="0"/>
      <p:bldP spid="74" grpId="0"/>
      <p:bldP spid="75" grpId="0"/>
      <p:bldP spid="76" grpId="0"/>
      <p:bldP spid="7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5A8932E9-76A3-C549-4358-0656564D15F9}"/>
              </a:ext>
            </a:extLst>
          </p:cNvPr>
          <p:cNvPicPr>
            <a:picLocks noChangeAspect="1"/>
          </p:cNvPicPr>
          <p:nvPr/>
        </p:nvPicPr>
        <p:blipFill rotWithShape="1">
          <a:blip r:embed="rId3"/>
          <a:srcRect l="4167"/>
          <a:stretch/>
        </p:blipFill>
        <p:spPr>
          <a:xfrm>
            <a:off x="234420" y="2455461"/>
            <a:ext cx="3279246" cy="2061648"/>
          </a:xfrm>
          <a:prstGeom prst="rect">
            <a:avLst/>
          </a:prstGeom>
        </p:spPr>
      </p:pic>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997734"/>
            <a:ext cx="6453619" cy="366415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Check for AVL/Non-AVL Trees</a:t>
            </a:r>
          </a:p>
          <a:p>
            <a:pPr>
              <a:lnSpc>
                <a:spcPts val="1700"/>
              </a:lnSpc>
              <a:spcBef>
                <a:spcPts val="200"/>
              </a:spcBef>
              <a:spcAft>
                <a:spcPts val="200"/>
              </a:spcAft>
            </a:pPr>
            <a:r>
              <a:rPr lang="en-US" sz="1600" dirty="0"/>
              <a:t>For each node</a:t>
            </a:r>
          </a:p>
          <a:p>
            <a:pPr marL="444500" lvl="1" indent="-176213">
              <a:lnSpc>
                <a:spcPts val="1700"/>
              </a:lnSpc>
              <a:spcBef>
                <a:spcPts val="200"/>
              </a:spcBef>
              <a:spcAft>
                <a:spcPts val="200"/>
              </a:spcAft>
            </a:pPr>
            <a:r>
              <a:rPr lang="en-US" sz="1400" dirty="0"/>
              <a:t>Determine its height</a:t>
            </a:r>
          </a:p>
          <a:p>
            <a:pPr marL="444500" lvl="1" indent="-176213">
              <a:lnSpc>
                <a:spcPts val="1700"/>
              </a:lnSpc>
              <a:spcBef>
                <a:spcPts val="200"/>
              </a:spcBef>
              <a:spcAft>
                <a:spcPts val="200"/>
              </a:spcAft>
            </a:pPr>
            <a:r>
              <a:rPr lang="en-US" sz="1400" dirty="0"/>
              <a:t>Determine its balance factor</a:t>
            </a:r>
          </a:p>
          <a:p>
            <a:pPr marL="444500" lvl="1" indent="-176213">
              <a:lnSpc>
                <a:spcPts val="1700"/>
              </a:lnSpc>
              <a:spcBef>
                <a:spcPts val="200"/>
              </a:spcBef>
              <a:spcAft>
                <a:spcPts val="200"/>
              </a:spcAft>
            </a:pPr>
            <a:r>
              <a:rPr lang="en-US" sz="1400" dirty="0"/>
              <a:t>If balance factor is not -1, 0 or 1, then tree is not AVL</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61</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pic>
        <p:nvPicPr>
          <p:cNvPr id="35" name="Picture 34">
            <a:extLst>
              <a:ext uri="{FF2B5EF4-FFF2-40B4-BE49-F238E27FC236}">
                <a16:creationId xmlns:a16="http://schemas.microsoft.com/office/drawing/2014/main" id="{616F2C2D-989F-51B6-5172-D34AB4CB9B7E}"/>
              </a:ext>
            </a:extLst>
          </p:cNvPr>
          <p:cNvPicPr>
            <a:picLocks noChangeAspect="1"/>
          </p:cNvPicPr>
          <p:nvPr/>
        </p:nvPicPr>
        <p:blipFill rotWithShape="1">
          <a:blip r:embed="rId4"/>
          <a:srcRect l="2041"/>
          <a:stretch/>
        </p:blipFill>
        <p:spPr>
          <a:xfrm>
            <a:off x="3666067" y="2337893"/>
            <a:ext cx="3031953" cy="2179216"/>
          </a:xfrm>
          <a:prstGeom prst="rect">
            <a:avLst/>
          </a:prstGeom>
        </p:spPr>
      </p:pic>
      <p:grpSp>
        <p:nvGrpSpPr>
          <p:cNvPr id="56" name="Group 55">
            <a:extLst>
              <a:ext uri="{FF2B5EF4-FFF2-40B4-BE49-F238E27FC236}">
                <a16:creationId xmlns:a16="http://schemas.microsoft.com/office/drawing/2014/main" id="{55A036E7-7F4B-1C17-4307-567DC9857496}"/>
              </a:ext>
            </a:extLst>
          </p:cNvPr>
          <p:cNvGrpSpPr/>
          <p:nvPr/>
        </p:nvGrpSpPr>
        <p:grpSpPr>
          <a:xfrm>
            <a:off x="31314" y="2449917"/>
            <a:ext cx="3146238" cy="2016965"/>
            <a:chOff x="31314" y="2449917"/>
            <a:chExt cx="3146238" cy="2016965"/>
          </a:xfrm>
        </p:grpSpPr>
        <p:sp>
          <p:nvSpPr>
            <p:cNvPr id="36" name="TextBox 35">
              <a:extLst>
                <a:ext uri="{FF2B5EF4-FFF2-40B4-BE49-F238E27FC236}">
                  <a16:creationId xmlns:a16="http://schemas.microsoft.com/office/drawing/2014/main" id="{3A7097D4-19B7-34C4-0C05-1D1CEAB9F549}"/>
                </a:ext>
              </a:extLst>
            </p:cNvPr>
            <p:cNvSpPr txBox="1"/>
            <p:nvPr/>
          </p:nvSpPr>
          <p:spPr>
            <a:xfrm>
              <a:off x="31314" y="4159105"/>
              <a:ext cx="276038" cy="307777"/>
            </a:xfrm>
            <a:prstGeom prst="rect">
              <a:avLst/>
            </a:prstGeom>
            <a:noFill/>
          </p:spPr>
          <p:txBody>
            <a:bodyPr wrap="none" rtlCol="0">
              <a:spAutoFit/>
            </a:bodyPr>
            <a:lstStyle/>
            <a:p>
              <a:r>
                <a:rPr lang="en-US" sz="1400" dirty="0">
                  <a:solidFill>
                    <a:srgbClr val="FF40FF"/>
                  </a:solidFill>
                </a:rPr>
                <a:t>0</a:t>
              </a:r>
            </a:p>
          </p:txBody>
        </p:sp>
        <p:sp>
          <p:nvSpPr>
            <p:cNvPr id="37" name="TextBox 36">
              <a:extLst>
                <a:ext uri="{FF2B5EF4-FFF2-40B4-BE49-F238E27FC236}">
                  <a16:creationId xmlns:a16="http://schemas.microsoft.com/office/drawing/2014/main" id="{2D8FCF59-3008-FDC6-C1E6-09317EBDC8F7}"/>
                </a:ext>
              </a:extLst>
            </p:cNvPr>
            <p:cNvSpPr txBox="1"/>
            <p:nvPr/>
          </p:nvSpPr>
          <p:spPr>
            <a:xfrm>
              <a:off x="273486" y="3540427"/>
              <a:ext cx="276038" cy="307777"/>
            </a:xfrm>
            <a:prstGeom prst="rect">
              <a:avLst/>
            </a:prstGeom>
            <a:noFill/>
          </p:spPr>
          <p:txBody>
            <a:bodyPr wrap="none" rtlCol="0">
              <a:spAutoFit/>
            </a:bodyPr>
            <a:lstStyle/>
            <a:p>
              <a:r>
                <a:rPr lang="en-US" sz="1400" dirty="0">
                  <a:solidFill>
                    <a:srgbClr val="FF40FF"/>
                  </a:solidFill>
                </a:rPr>
                <a:t>1</a:t>
              </a:r>
            </a:p>
          </p:txBody>
        </p:sp>
        <p:sp>
          <p:nvSpPr>
            <p:cNvPr id="38" name="TextBox 37">
              <a:extLst>
                <a:ext uri="{FF2B5EF4-FFF2-40B4-BE49-F238E27FC236}">
                  <a16:creationId xmlns:a16="http://schemas.microsoft.com/office/drawing/2014/main" id="{5567B059-C85C-79C3-76E8-647CDA1EC712}"/>
                </a:ext>
              </a:extLst>
            </p:cNvPr>
            <p:cNvSpPr txBox="1"/>
            <p:nvPr/>
          </p:nvSpPr>
          <p:spPr>
            <a:xfrm>
              <a:off x="794410" y="2906038"/>
              <a:ext cx="276038" cy="307777"/>
            </a:xfrm>
            <a:prstGeom prst="rect">
              <a:avLst/>
            </a:prstGeom>
            <a:noFill/>
          </p:spPr>
          <p:txBody>
            <a:bodyPr wrap="none" rtlCol="0">
              <a:spAutoFit/>
            </a:bodyPr>
            <a:lstStyle/>
            <a:p>
              <a:r>
                <a:rPr lang="en-US" sz="1400" dirty="0">
                  <a:solidFill>
                    <a:srgbClr val="FF40FF"/>
                  </a:solidFill>
                </a:rPr>
                <a:t>2</a:t>
              </a:r>
            </a:p>
          </p:txBody>
        </p:sp>
        <p:sp>
          <p:nvSpPr>
            <p:cNvPr id="39" name="TextBox 38">
              <a:extLst>
                <a:ext uri="{FF2B5EF4-FFF2-40B4-BE49-F238E27FC236}">
                  <a16:creationId xmlns:a16="http://schemas.microsoft.com/office/drawing/2014/main" id="{7563E9BB-0F94-7715-9720-26EFE95B06C7}"/>
                </a:ext>
              </a:extLst>
            </p:cNvPr>
            <p:cNvSpPr txBox="1"/>
            <p:nvPr/>
          </p:nvSpPr>
          <p:spPr>
            <a:xfrm>
              <a:off x="1826110" y="2449917"/>
              <a:ext cx="276038" cy="307777"/>
            </a:xfrm>
            <a:prstGeom prst="rect">
              <a:avLst/>
            </a:prstGeom>
            <a:noFill/>
          </p:spPr>
          <p:txBody>
            <a:bodyPr wrap="none" rtlCol="0">
              <a:spAutoFit/>
            </a:bodyPr>
            <a:lstStyle/>
            <a:p>
              <a:r>
                <a:rPr lang="en-US" sz="1400" dirty="0">
                  <a:solidFill>
                    <a:srgbClr val="FF40FF"/>
                  </a:solidFill>
                </a:rPr>
                <a:t>3</a:t>
              </a:r>
            </a:p>
          </p:txBody>
        </p:sp>
        <p:sp>
          <p:nvSpPr>
            <p:cNvPr id="40" name="TextBox 39">
              <a:extLst>
                <a:ext uri="{FF2B5EF4-FFF2-40B4-BE49-F238E27FC236}">
                  <a16:creationId xmlns:a16="http://schemas.microsoft.com/office/drawing/2014/main" id="{DC2E8250-7373-4F37-64B6-6168B6A3EB67}"/>
                </a:ext>
              </a:extLst>
            </p:cNvPr>
            <p:cNvSpPr txBox="1"/>
            <p:nvPr/>
          </p:nvSpPr>
          <p:spPr>
            <a:xfrm>
              <a:off x="2901514" y="2934860"/>
              <a:ext cx="276038" cy="307777"/>
            </a:xfrm>
            <a:prstGeom prst="rect">
              <a:avLst/>
            </a:prstGeom>
            <a:noFill/>
          </p:spPr>
          <p:txBody>
            <a:bodyPr wrap="none" rtlCol="0">
              <a:spAutoFit/>
            </a:bodyPr>
            <a:lstStyle/>
            <a:p>
              <a:r>
                <a:rPr lang="en-US" sz="1400" dirty="0">
                  <a:solidFill>
                    <a:srgbClr val="FF40FF"/>
                  </a:solidFill>
                </a:rPr>
                <a:t>0</a:t>
              </a:r>
            </a:p>
          </p:txBody>
        </p:sp>
      </p:grpSp>
      <p:sp>
        <p:nvSpPr>
          <p:cNvPr id="57" name="TextBox 56">
            <a:extLst>
              <a:ext uri="{FF2B5EF4-FFF2-40B4-BE49-F238E27FC236}">
                <a16:creationId xmlns:a16="http://schemas.microsoft.com/office/drawing/2014/main" id="{F62903D9-7CD7-1C8D-1EE2-3D94897E40B9}"/>
              </a:ext>
            </a:extLst>
          </p:cNvPr>
          <p:cNvSpPr txBox="1"/>
          <p:nvPr/>
        </p:nvSpPr>
        <p:spPr>
          <a:xfrm>
            <a:off x="273486" y="4425191"/>
            <a:ext cx="276038" cy="307777"/>
          </a:xfrm>
          <a:prstGeom prst="rect">
            <a:avLst/>
          </a:prstGeom>
          <a:noFill/>
        </p:spPr>
        <p:txBody>
          <a:bodyPr wrap="none" rtlCol="0">
            <a:spAutoFit/>
          </a:bodyPr>
          <a:lstStyle/>
          <a:p>
            <a:r>
              <a:rPr lang="en-US" sz="1400" dirty="0">
                <a:solidFill>
                  <a:srgbClr val="009051"/>
                </a:solidFill>
              </a:rPr>
              <a:t>0</a:t>
            </a:r>
          </a:p>
        </p:txBody>
      </p:sp>
      <p:grpSp>
        <p:nvGrpSpPr>
          <p:cNvPr id="78" name="Group 77">
            <a:extLst>
              <a:ext uri="{FF2B5EF4-FFF2-40B4-BE49-F238E27FC236}">
                <a16:creationId xmlns:a16="http://schemas.microsoft.com/office/drawing/2014/main" id="{284DF70A-BDBB-6710-D928-8F76E56E4F22}"/>
              </a:ext>
            </a:extLst>
          </p:cNvPr>
          <p:cNvGrpSpPr/>
          <p:nvPr/>
        </p:nvGrpSpPr>
        <p:grpSpPr>
          <a:xfrm>
            <a:off x="765747" y="3848204"/>
            <a:ext cx="444352" cy="310901"/>
            <a:chOff x="765747" y="3848204"/>
            <a:chExt cx="444352" cy="310901"/>
          </a:xfrm>
        </p:grpSpPr>
        <p:cxnSp>
          <p:nvCxnSpPr>
            <p:cNvPr id="60" name="Straight Connector 59">
              <a:extLst>
                <a:ext uri="{FF2B5EF4-FFF2-40B4-BE49-F238E27FC236}">
                  <a16:creationId xmlns:a16="http://schemas.microsoft.com/office/drawing/2014/main" id="{C8D1B808-D3FC-855C-12CC-0E61B213EBA3}"/>
                </a:ext>
              </a:extLst>
            </p:cNvPr>
            <p:cNvCxnSpPr>
              <a:cxnSpLocks/>
              <a:endCxn id="65" idx="0"/>
            </p:cNvCxnSpPr>
            <p:nvPr/>
          </p:nvCxnSpPr>
          <p:spPr>
            <a:xfrm>
              <a:off x="794410" y="3848204"/>
              <a:ext cx="193513" cy="116712"/>
            </a:xfrm>
            <a:prstGeom prst="line">
              <a:avLst/>
            </a:prstGeom>
            <a:ln w="19050">
              <a:solidFill>
                <a:schemeClr val="tx1">
                  <a:lumMod val="75000"/>
                  <a:lumOff val="25000"/>
                  <a:alpha val="34654"/>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C215E0B-43ED-5043-F5DD-CDB09618EBA6}"/>
                </a:ext>
              </a:extLst>
            </p:cNvPr>
            <p:cNvSpPr txBox="1"/>
            <p:nvPr/>
          </p:nvSpPr>
          <p:spPr>
            <a:xfrm>
              <a:off x="765747" y="3964916"/>
              <a:ext cx="444352" cy="194189"/>
            </a:xfrm>
            <a:prstGeom prst="rect">
              <a:avLst/>
            </a:prstGeom>
            <a:noFill/>
            <a:ln>
              <a:solidFill>
                <a:schemeClr val="tx1">
                  <a:lumMod val="75000"/>
                  <a:lumOff val="25000"/>
                  <a:alpha val="34654"/>
                </a:schemeClr>
              </a:solidFill>
            </a:ln>
          </p:spPr>
          <p:txBody>
            <a:bodyPr wrap="none" rtlCol="0" anchor="ctr">
              <a:noAutofit/>
            </a:bodyPr>
            <a:lstStyle/>
            <a:p>
              <a:pPr algn="ctr"/>
              <a:r>
                <a:rPr lang="en-US" sz="1100" dirty="0">
                  <a:solidFill>
                    <a:schemeClr val="tx1">
                      <a:alpha val="35000"/>
                    </a:schemeClr>
                  </a:solidFill>
                </a:rPr>
                <a:t>Nil </a:t>
              </a:r>
              <a:r>
                <a:rPr lang="en-US" sz="1100" dirty="0">
                  <a:solidFill>
                    <a:srgbClr val="FF40FF">
                      <a:alpha val="35000"/>
                    </a:srgbClr>
                  </a:solidFill>
                </a:rPr>
                <a:t>(-1)</a:t>
              </a:r>
            </a:p>
          </p:txBody>
        </p:sp>
      </p:grpSp>
      <p:sp>
        <p:nvSpPr>
          <p:cNvPr id="67" name="TextBox 66">
            <a:extLst>
              <a:ext uri="{FF2B5EF4-FFF2-40B4-BE49-F238E27FC236}">
                <a16:creationId xmlns:a16="http://schemas.microsoft.com/office/drawing/2014/main" id="{38DB6248-A276-BDC2-9ED5-937F8DD336A4}"/>
              </a:ext>
            </a:extLst>
          </p:cNvPr>
          <p:cNvSpPr txBox="1"/>
          <p:nvPr/>
        </p:nvSpPr>
        <p:spPr>
          <a:xfrm>
            <a:off x="533948" y="3797977"/>
            <a:ext cx="276038" cy="307777"/>
          </a:xfrm>
          <a:prstGeom prst="rect">
            <a:avLst/>
          </a:prstGeom>
          <a:noFill/>
        </p:spPr>
        <p:txBody>
          <a:bodyPr wrap="none" rtlCol="0">
            <a:spAutoFit/>
          </a:bodyPr>
          <a:lstStyle/>
          <a:p>
            <a:r>
              <a:rPr lang="en-US" sz="1400" dirty="0">
                <a:solidFill>
                  <a:srgbClr val="009051"/>
                </a:solidFill>
              </a:rPr>
              <a:t>1</a:t>
            </a:r>
          </a:p>
        </p:txBody>
      </p:sp>
      <p:grpSp>
        <p:nvGrpSpPr>
          <p:cNvPr id="79" name="Group 78">
            <a:extLst>
              <a:ext uri="{FF2B5EF4-FFF2-40B4-BE49-F238E27FC236}">
                <a16:creationId xmlns:a16="http://schemas.microsoft.com/office/drawing/2014/main" id="{BB190127-B365-5DE9-1CFE-C9052CE2124C}"/>
              </a:ext>
            </a:extLst>
          </p:cNvPr>
          <p:cNvGrpSpPr/>
          <p:nvPr/>
        </p:nvGrpSpPr>
        <p:grpSpPr>
          <a:xfrm>
            <a:off x="1302247" y="3229526"/>
            <a:ext cx="444352" cy="310901"/>
            <a:chOff x="765747" y="3848204"/>
            <a:chExt cx="444352" cy="310901"/>
          </a:xfrm>
        </p:grpSpPr>
        <p:cxnSp>
          <p:nvCxnSpPr>
            <p:cNvPr id="80" name="Straight Connector 79">
              <a:extLst>
                <a:ext uri="{FF2B5EF4-FFF2-40B4-BE49-F238E27FC236}">
                  <a16:creationId xmlns:a16="http://schemas.microsoft.com/office/drawing/2014/main" id="{F99EB5B4-C026-7FE7-33D6-1B726DE7AE1A}"/>
                </a:ext>
              </a:extLst>
            </p:cNvPr>
            <p:cNvCxnSpPr>
              <a:cxnSpLocks/>
              <a:endCxn id="81" idx="0"/>
            </p:cNvCxnSpPr>
            <p:nvPr/>
          </p:nvCxnSpPr>
          <p:spPr>
            <a:xfrm>
              <a:off x="794410" y="3848204"/>
              <a:ext cx="193513" cy="116712"/>
            </a:xfrm>
            <a:prstGeom prst="line">
              <a:avLst/>
            </a:prstGeom>
            <a:ln w="19050">
              <a:solidFill>
                <a:schemeClr val="tx1">
                  <a:lumMod val="75000"/>
                  <a:lumOff val="25000"/>
                  <a:alpha val="34654"/>
                </a:schemeClr>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D956A830-823A-29C9-4CC6-BCC59850A9E0}"/>
                </a:ext>
              </a:extLst>
            </p:cNvPr>
            <p:cNvSpPr txBox="1"/>
            <p:nvPr/>
          </p:nvSpPr>
          <p:spPr>
            <a:xfrm>
              <a:off x="765747" y="3964916"/>
              <a:ext cx="444352" cy="194189"/>
            </a:xfrm>
            <a:prstGeom prst="rect">
              <a:avLst/>
            </a:prstGeom>
            <a:noFill/>
            <a:ln>
              <a:solidFill>
                <a:schemeClr val="tx1">
                  <a:lumMod val="75000"/>
                  <a:lumOff val="25000"/>
                  <a:alpha val="34654"/>
                </a:schemeClr>
              </a:solidFill>
            </a:ln>
          </p:spPr>
          <p:txBody>
            <a:bodyPr wrap="none" rtlCol="0" anchor="ctr">
              <a:noAutofit/>
            </a:bodyPr>
            <a:lstStyle/>
            <a:p>
              <a:pPr algn="ctr"/>
              <a:r>
                <a:rPr lang="en-US" sz="1100" dirty="0">
                  <a:solidFill>
                    <a:schemeClr val="tx1">
                      <a:alpha val="35000"/>
                    </a:schemeClr>
                  </a:solidFill>
                </a:rPr>
                <a:t>Nil </a:t>
              </a:r>
              <a:r>
                <a:rPr lang="en-US" sz="1100" dirty="0">
                  <a:solidFill>
                    <a:srgbClr val="FF40FF">
                      <a:alpha val="35000"/>
                    </a:srgbClr>
                  </a:solidFill>
                </a:rPr>
                <a:t>(-1)</a:t>
              </a:r>
            </a:p>
          </p:txBody>
        </p:sp>
      </p:grpSp>
      <p:sp>
        <p:nvSpPr>
          <p:cNvPr id="82" name="TextBox 81">
            <a:extLst>
              <a:ext uri="{FF2B5EF4-FFF2-40B4-BE49-F238E27FC236}">
                <a16:creationId xmlns:a16="http://schemas.microsoft.com/office/drawing/2014/main" id="{21E19A27-3147-293C-780E-785BC4F4D5C0}"/>
              </a:ext>
            </a:extLst>
          </p:cNvPr>
          <p:cNvSpPr txBox="1"/>
          <p:nvPr/>
        </p:nvSpPr>
        <p:spPr>
          <a:xfrm>
            <a:off x="1070448" y="3179299"/>
            <a:ext cx="276038" cy="307777"/>
          </a:xfrm>
          <a:prstGeom prst="rect">
            <a:avLst/>
          </a:prstGeom>
          <a:noFill/>
        </p:spPr>
        <p:txBody>
          <a:bodyPr wrap="none" rtlCol="0">
            <a:spAutoFit/>
          </a:bodyPr>
          <a:lstStyle/>
          <a:p>
            <a:r>
              <a:rPr lang="en-US" sz="1400" dirty="0">
                <a:solidFill>
                  <a:srgbClr val="009051"/>
                </a:solidFill>
              </a:rPr>
              <a:t>2</a:t>
            </a:r>
          </a:p>
        </p:txBody>
      </p:sp>
      <p:grpSp>
        <p:nvGrpSpPr>
          <p:cNvPr id="87" name="Group 86">
            <a:extLst>
              <a:ext uri="{FF2B5EF4-FFF2-40B4-BE49-F238E27FC236}">
                <a16:creationId xmlns:a16="http://schemas.microsoft.com/office/drawing/2014/main" id="{728B10F6-CD5F-B6FE-F44F-A48B55F8C25D}"/>
              </a:ext>
            </a:extLst>
          </p:cNvPr>
          <p:cNvGrpSpPr/>
          <p:nvPr/>
        </p:nvGrpSpPr>
        <p:grpSpPr>
          <a:xfrm>
            <a:off x="1131862" y="3456644"/>
            <a:ext cx="201981" cy="307777"/>
            <a:chOff x="1817643" y="3760337"/>
            <a:chExt cx="201981" cy="307777"/>
          </a:xfrm>
        </p:grpSpPr>
        <p:sp>
          <p:nvSpPr>
            <p:cNvPr id="83" name="Wave 82">
              <a:extLst>
                <a:ext uri="{FF2B5EF4-FFF2-40B4-BE49-F238E27FC236}">
                  <a16:creationId xmlns:a16="http://schemas.microsoft.com/office/drawing/2014/main" id="{C1CBAE9F-4D18-375A-0E8E-E72E548BB22B}"/>
                </a:ext>
              </a:extLst>
            </p:cNvPr>
            <p:cNvSpPr/>
            <p:nvPr/>
          </p:nvSpPr>
          <p:spPr>
            <a:xfrm>
              <a:off x="1826111" y="3760337"/>
              <a:ext cx="193513" cy="194189"/>
            </a:xfrm>
            <a:prstGeom prst="wav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D5528101-9353-5F3F-E700-B2A7002D9310}"/>
                </a:ext>
              </a:extLst>
            </p:cNvPr>
            <p:cNvCxnSpPr/>
            <p:nvPr/>
          </p:nvCxnSpPr>
          <p:spPr>
            <a:xfrm>
              <a:off x="1817643" y="3760337"/>
              <a:ext cx="0" cy="3077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C5EE76BE-37D8-5072-806D-642F3D012D67}"/>
              </a:ext>
            </a:extLst>
          </p:cNvPr>
          <p:cNvGrpSpPr/>
          <p:nvPr/>
        </p:nvGrpSpPr>
        <p:grpSpPr>
          <a:xfrm>
            <a:off x="3488129" y="2453018"/>
            <a:ext cx="3410592" cy="2005180"/>
            <a:chOff x="3488129" y="2453018"/>
            <a:chExt cx="3410592" cy="2005180"/>
          </a:xfrm>
        </p:grpSpPr>
        <p:sp>
          <p:nvSpPr>
            <p:cNvPr id="88" name="TextBox 87">
              <a:extLst>
                <a:ext uri="{FF2B5EF4-FFF2-40B4-BE49-F238E27FC236}">
                  <a16:creationId xmlns:a16="http://schemas.microsoft.com/office/drawing/2014/main" id="{C18532E1-77D3-16BB-EDF7-118E97CA6E16}"/>
                </a:ext>
              </a:extLst>
            </p:cNvPr>
            <p:cNvSpPr txBox="1"/>
            <p:nvPr/>
          </p:nvSpPr>
          <p:spPr>
            <a:xfrm>
              <a:off x="3488129" y="2899543"/>
              <a:ext cx="276038" cy="307777"/>
            </a:xfrm>
            <a:prstGeom prst="rect">
              <a:avLst/>
            </a:prstGeom>
            <a:noFill/>
          </p:spPr>
          <p:txBody>
            <a:bodyPr wrap="none" rtlCol="0">
              <a:spAutoFit/>
            </a:bodyPr>
            <a:lstStyle/>
            <a:p>
              <a:r>
                <a:rPr lang="en-US" sz="1400" dirty="0">
                  <a:solidFill>
                    <a:srgbClr val="FF40FF"/>
                  </a:solidFill>
                </a:rPr>
                <a:t>0</a:t>
              </a:r>
            </a:p>
          </p:txBody>
        </p:sp>
        <p:sp>
          <p:nvSpPr>
            <p:cNvPr id="89" name="TextBox 88">
              <a:extLst>
                <a:ext uri="{FF2B5EF4-FFF2-40B4-BE49-F238E27FC236}">
                  <a16:creationId xmlns:a16="http://schemas.microsoft.com/office/drawing/2014/main" id="{2699B977-BA56-B5AE-1232-BDBD574E35FE}"/>
                </a:ext>
              </a:extLst>
            </p:cNvPr>
            <p:cNvSpPr txBox="1"/>
            <p:nvPr/>
          </p:nvSpPr>
          <p:spPr>
            <a:xfrm>
              <a:off x="4785146" y="4150421"/>
              <a:ext cx="276038" cy="307777"/>
            </a:xfrm>
            <a:prstGeom prst="rect">
              <a:avLst/>
            </a:prstGeom>
            <a:noFill/>
          </p:spPr>
          <p:txBody>
            <a:bodyPr wrap="none" rtlCol="0">
              <a:spAutoFit/>
            </a:bodyPr>
            <a:lstStyle/>
            <a:p>
              <a:r>
                <a:rPr lang="en-US" sz="1400" dirty="0">
                  <a:solidFill>
                    <a:srgbClr val="FF40FF"/>
                  </a:solidFill>
                </a:rPr>
                <a:t>0</a:t>
              </a:r>
            </a:p>
          </p:txBody>
        </p:sp>
        <p:sp>
          <p:nvSpPr>
            <p:cNvPr id="90" name="TextBox 89">
              <a:extLst>
                <a:ext uri="{FF2B5EF4-FFF2-40B4-BE49-F238E27FC236}">
                  <a16:creationId xmlns:a16="http://schemas.microsoft.com/office/drawing/2014/main" id="{CECB0AA8-A6EE-4C67-C241-4A71F2E9A884}"/>
                </a:ext>
              </a:extLst>
            </p:cNvPr>
            <p:cNvSpPr txBox="1"/>
            <p:nvPr/>
          </p:nvSpPr>
          <p:spPr>
            <a:xfrm>
              <a:off x="5824682" y="4150421"/>
              <a:ext cx="276038" cy="307777"/>
            </a:xfrm>
            <a:prstGeom prst="rect">
              <a:avLst/>
            </a:prstGeom>
            <a:noFill/>
          </p:spPr>
          <p:txBody>
            <a:bodyPr wrap="none" rtlCol="0">
              <a:spAutoFit/>
            </a:bodyPr>
            <a:lstStyle/>
            <a:p>
              <a:r>
                <a:rPr lang="en-US" sz="1400" dirty="0">
                  <a:solidFill>
                    <a:srgbClr val="FF40FF"/>
                  </a:solidFill>
                </a:rPr>
                <a:t>0</a:t>
              </a:r>
            </a:p>
          </p:txBody>
        </p:sp>
        <p:sp>
          <p:nvSpPr>
            <p:cNvPr id="91" name="TextBox 90">
              <a:extLst>
                <a:ext uri="{FF2B5EF4-FFF2-40B4-BE49-F238E27FC236}">
                  <a16:creationId xmlns:a16="http://schemas.microsoft.com/office/drawing/2014/main" id="{EA4C063C-10E3-8649-1FCB-A2D0293ED2C7}"/>
                </a:ext>
              </a:extLst>
            </p:cNvPr>
            <p:cNvSpPr txBox="1"/>
            <p:nvPr/>
          </p:nvSpPr>
          <p:spPr>
            <a:xfrm>
              <a:off x="5041028" y="3534015"/>
              <a:ext cx="276038" cy="307777"/>
            </a:xfrm>
            <a:prstGeom prst="rect">
              <a:avLst/>
            </a:prstGeom>
            <a:noFill/>
          </p:spPr>
          <p:txBody>
            <a:bodyPr wrap="none" rtlCol="0">
              <a:spAutoFit/>
            </a:bodyPr>
            <a:lstStyle/>
            <a:p>
              <a:r>
                <a:rPr lang="en-US" sz="1400" dirty="0">
                  <a:solidFill>
                    <a:srgbClr val="FF40FF"/>
                  </a:solidFill>
                </a:rPr>
                <a:t>1</a:t>
              </a:r>
            </a:p>
          </p:txBody>
        </p:sp>
        <p:sp>
          <p:nvSpPr>
            <p:cNvPr id="92" name="TextBox 91">
              <a:extLst>
                <a:ext uri="{FF2B5EF4-FFF2-40B4-BE49-F238E27FC236}">
                  <a16:creationId xmlns:a16="http://schemas.microsoft.com/office/drawing/2014/main" id="{9FD21983-FC74-CD6D-113C-468C4E2A3055}"/>
                </a:ext>
              </a:extLst>
            </p:cNvPr>
            <p:cNvSpPr txBox="1"/>
            <p:nvPr/>
          </p:nvSpPr>
          <p:spPr>
            <a:xfrm>
              <a:off x="6622683" y="3544246"/>
              <a:ext cx="276038" cy="307777"/>
            </a:xfrm>
            <a:prstGeom prst="rect">
              <a:avLst/>
            </a:prstGeom>
            <a:noFill/>
          </p:spPr>
          <p:txBody>
            <a:bodyPr wrap="none" rtlCol="0">
              <a:spAutoFit/>
            </a:bodyPr>
            <a:lstStyle/>
            <a:p>
              <a:r>
                <a:rPr lang="en-US" sz="1400" dirty="0">
                  <a:solidFill>
                    <a:srgbClr val="FF40FF"/>
                  </a:solidFill>
                </a:rPr>
                <a:t>0</a:t>
              </a:r>
            </a:p>
          </p:txBody>
        </p:sp>
        <p:sp>
          <p:nvSpPr>
            <p:cNvPr id="93" name="TextBox 92">
              <a:extLst>
                <a:ext uri="{FF2B5EF4-FFF2-40B4-BE49-F238E27FC236}">
                  <a16:creationId xmlns:a16="http://schemas.microsoft.com/office/drawing/2014/main" id="{1E99A14A-D22F-3FC3-0BB5-BEA17FF6E2B7}"/>
                </a:ext>
              </a:extLst>
            </p:cNvPr>
            <p:cNvSpPr txBox="1"/>
            <p:nvPr/>
          </p:nvSpPr>
          <p:spPr>
            <a:xfrm>
              <a:off x="5571188" y="2938679"/>
              <a:ext cx="276038" cy="307777"/>
            </a:xfrm>
            <a:prstGeom prst="rect">
              <a:avLst/>
            </a:prstGeom>
            <a:noFill/>
          </p:spPr>
          <p:txBody>
            <a:bodyPr wrap="none" rtlCol="0">
              <a:spAutoFit/>
            </a:bodyPr>
            <a:lstStyle/>
            <a:p>
              <a:r>
                <a:rPr lang="en-US" sz="1400" dirty="0">
                  <a:solidFill>
                    <a:srgbClr val="FF40FF"/>
                  </a:solidFill>
                </a:rPr>
                <a:t>2</a:t>
              </a:r>
            </a:p>
          </p:txBody>
        </p:sp>
        <p:sp>
          <p:nvSpPr>
            <p:cNvPr id="94" name="TextBox 93">
              <a:extLst>
                <a:ext uri="{FF2B5EF4-FFF2-40B4-BE49-F238E27FC236}">
                  <a16:creationId xmlns:a16="http://schemas.microsoft.com/office/drawing/2014/main" id="{2C82711D-C9D1-E302-050A-DD7792F56E5D}"/>
                </a:ext>
              </a:extLst>
            </p:cNvPr>
            <p:cNvSpPr txBox="1"/>
            <p:nvPr/>
          </p:nvSpPr>
          <p:spPr>
            <a:xfrm>
              <a:off x="4509108" y="2453018"/>
              <a:ext cx="276038" cy="307777"/>
            </a:xfrm>
            <a:prstGeom prst="rect">
              <a:avLst/>
            </a:prstGeom>
            <a:noFill/>
          </p:spPr>
          <p:txBody>
            <a:bodyPr wrap="none" rtlCol="0">
              <a:spAutoFit/>
            </a:bodyPr>
            <a:lstStyle/>
            <a:p>
              <a:r>
                <a:rPr lang="en-US" sz="1400" dirty="0">
                  <a:solidFill>
                    <a:srgbClr val="FF40FF"/>
                  </a:solidFill>
                </a:rPr>
                <a:t>3</a:t>
              </a:r>
            </a:p>
          </p:txBody>
        </p:sp>
      </p:grpSp>
      <p:sp>
        <p:nvSpPr>
          <p:cNvPr id="96" name="TextBox 95">
            <a:extLst>
              <a:ext uri="{FF2B5EF4-FFF2-40B4-BE49-F238E27FC236}">
                <a16:creationId xmlns:a16="http://schemas.microsoft.com/office/drawing/2014/main" id="{7D331BA8-13DE-2DAE-D29C-3C6D20DE4B0F}"/>
              </a:ext>
            </a:extLst>
          </p:cNvPr>
          <p:cNvSpPr txBox="1"/>
          <p:nvPr/>
        </p:nvSpPr>
        <p:spPr>
          <a:xfrm>
            <a:off x="5052751" y="4459050"/>
            <a:ext cx="276038" cy="307777"/>
          </a:xfrm>
          <a:prstGeom prst="rect">
            <a:avLst/>
          </a:prstGeom>
          <a:noFill/>
        </p:spPr>
        <p:txBody>
          <a:bodyPr wrap="none" rtlCol="0">
            <a:spAutoFit/>
          </a:bodyPr>
          <a:lstStyle/>
          <a:p>
            <a:r>
              <a:rPr lang="en-US" sz="1400" dirty="0">
                <a:solidFill>
                  <a:srgbClr val="009051"/>
                </a:solidFill>
              </a:rPr>
              <a:t>0</a:t>
            </a:r>
          </a:p>
        </p:txBody>
      </p:sp>
      <p:sp>
        <p:nvSpPr>
          <p:cNvPr id="97" name="TextBox 96">
            <a:extLst>
              <a:ext uri="{FF2B5EF4-FFF2-40B4-BE49-F238E27FC236}">
                <a16:creationId xmlns:a16="http://schemas.microsoft.com/office/drawing/2014/main" id="{CCFF17A2-6EF4-933F-D214-8DFD0442CFE0}"/>
              </a:ext>
            </a:extLst>
          </p:cNvPr>
          <p:cNvSpPr txBox="1"/>
          <p:nvPr/>
        </p:nvSpPr>
        <p:spPr>
          <a:xfrm>
            <a:off x="5593263" y="4459050"/>
            <a:ext cx="276038" cy="307777"/>
          </a:xfrm>
          <a:prstGeom prst="rect">
            <a:avLst/>
          </a:prstGeom>
          <a:noFill/>
        </p:spPr>
        <p:txBody>
          <a:bodyPr wrap="none" rtlCol="0">
            <a:spAutoFit/>
          </a:bodyPr>
          <a:lstStyle/>
          <a:p>
            <a:r>
              <a:rPr lang="en-US" sz="1400" dirty="0">
                <a:solidFill>
                  <a:srgbClr val="009051"/>
                </a:solidFill>
              </a:rPr>
              <a:t>0</a:t>
            </a:r>
          </a:p>
        </p:txBody>
      </p:sp>
      <p:sp>
        <p:nvSpPr>
          <p:cNvPr id="98" name="TextBox 97">
            <a:extLst>
              <a:ext uri="{FF2B5EF4-FFF2-40B4-BE49-F238E27FC236}">
                <a16:creationId xmlns:a16="http://schemas.microsoft.com/office/drawing/2014/main" id="{1F5FB05A-4A97-6430-C435-50FD0E0AFA10}"/>
              </a:ext>
            </a:extLst>
          </p:cNvPr>
          <p:cNvSpPr txBox="1"/>
          <p:nvPr/>
        </p:nvSpPr>
        <p:spPr>
          <a:xfrm>
            <a:off x="5308587" y="3813440"/>
            <a:ext cx="276038" cy="307777"/>
          </a:xfrm>
          <a:prstGeom prst="rect">
            <a:avLst/>
          </a:prstGeom>
          <a:noFill/>
        </p:spPr>
        <p:txBody>
          <a:bodyPr wrap="none" rtlCol="0">
            <a:spAutoFit/>
          </a:bodyPr>
          <a:lstStyle/>
          <a:p>
            <a:r>
              <a:rPr lang="en-US" sz="1400" dirty="0">
                <a:solidFill>
                  <a:srgbClr val="009051"/>
                </a:solidFill>
              </a:rPr>
              <a:t>0</a:t>
            </a:r>
          </a:p>
        </p:txBody>
      </p:sp>
      <p:sp>
        <p:nvSpPr>
          <p:cNvPr id="99" name="TextBox 98">
            <a:extLst>
              <a:ext uri="{FF2B5EF4-FFF2-40B4-BE49-F238E27FC236}">
                <a16:creationId xmlns:a16="http://schemas.microsoft.com/office/drawing/2014/main" id="{6A60F06C-A78C-7AFD-1D80-BA4F9CE17845}"/>
              </a:ext>
            </a:extLst>
          </p:cNvPr>
          <p:cNvSpPr txBox="1"/>
          <p:nvPr/>
        </p:nvSpPr>
        <p:spPr>
          <a:xfrm>
            <a:off x="6368764" y="3813440"/>
            <a:ext cx="276038" cy="307777"/>
          </a:xfrm>
          <a:prstGeom prst="rect">
            <a:avLst/>
          </a:prstGeom>
          <a:noFill/>
        </p:spPr>
        <p:txBody>
          <a:bodyPr wrap="none" rtlCol="0">
            <a:spAutoFit/>
          </a:bodyPr>
          <a:lstStyle/>
          <a:p>
            <a:r>
              <a:rPr lang="en-US" sz="1400" dirty="0">
                <a:solidFill>
                  <a:srgbClr val="009051"/>
                </a:solidFill>
              </a:rPr>
              <a:t>0</a:t>
            </a:r>
          </a:p>
        </p:txBody>
      </p:sp>
      <p:sp>
        <p:nvSpPr>
          <p:cNvPr id="100" name="TextBox 99">
            <a:extLst>
              <a:ext uri="{FF2B5EF4-FFF2-40B4-BE49-F238E27FC236}">
                <a16:creationId xmlns:a16="http://schemas.microsoft.com/office/drawing/2014/main" id="{477118CA-232A-53A2-F9C9-C7CDC8542A63}"/>
              </a:ext>
            </a:extLst>
          </p:cNvPr>
          <p:cNvSpPr txBox="1"/>
          <p:nvPr/>
        </p:nvSpPr>
        <p:spPr>
          <a:xfrm>
            <a:off x="5802701" y="3196229"/>
            <a:ext cx="365806" cy="307777"/>
          </a:xfrm>
          <a:prstGeom prst="rect">
            <a:avLst/>
          </a:prstGeom>
          <a:noFill/>
        </p:spPr>
        <p:txBody>
          <a:bodyPr wrap="none" rtlCol="0">
            <a:spAutoFit/>
          </a:bodyPr>
          <a:lstStyle/>
          <a:p>
            <a:r>
              <a:rPr lang="en-US" sz="1400" dirty="0">
                <a:solidFill>
                  <a:srgbClr val="009051"/>
                </a:solidFill>
              </a:rPr>
              <a:t>+1</a:t>
            </a:r>
          </a:p>
        </p:txBody>
      </p:sp>
      <p:sp>
        <p:nvSpPr>
          <p:cNvPr id="101" name="TextBox 100">
            <a:extLst>
              <a:ext uri="{FF2B5EF4-FFF2-40B4-BE49-F238E27FC236}">
                <a16:creationId xmlns:a16="http://schemas.microsoft.com/office/drawing/2014/main" id="{B4FBA94B-4DD6-6C51-D603-1CA175CF2272}"/>
              </a:ext>
            </a:extLst>
          </p:cNvPr>
          <p:cNvSpPr txBox="1"/>
          <p:nvPr/>
        </p:nvSpPr>
        <p:spPr>
          <a:xfrm>
            <a:off x="3732840" y="3196229"/>
            <a:ext cx="276038" cy="307777"/>
          </a:xfrm>
          <a:prstGeom prst="rect">
            <a:avLst/>
          </a:prstGeom>
          <a:noFill/>
        </p:spPr>
        <p:txBody>
          <a:bodyPr wrap="none" rtlCol="0">
            <a:spAutoFit/>
          </a:bodyPr>
          <a:lstStyle/>
          <a:p>
            <a:r>
              <a:rPr lang="en-US" sz="1400" dirty="0">
                <a:solidFill>
                  <a:srgbClr val="009051"/>
                </a:solidFill>
              </a:rPr>
              <a:t>0</a:t>
            </a:r>
          </a:p>
        </p:txBody>
      </p:sp>
      <p:sp>
        <p:nvSpPr>
          <p:cNvPr id="102" name="TextBox 101">
            <a:extLst>
              <a:ext uri="{FF2B5EF4-FFF2-40B4-BE49-F238E27FC236}">
                <a16:creationId xmlns:a16="http://schemas.microsoft.com/office/drawing/2014/main" id="{CD0F6EF4-D496-3F73-CEE6-1F945E57B639}"/>
              </a:ext>
            </a:extLst>
          </p:cNvPr>
          <p:cNvSpPr txBox="1"/>
          <p:nvPr/>
        </p:nvSpPr>
        <p:spPr>
          <a:xfrm>
            <a:off x="4733954" y="2772545"/>
            <a:ext cx="330540" cy="307777"/>
          </a:xfrm>
          <a:prstGeom prst="rect">
            <a:avLst/>
          </a:prstGeom>
          <a:noFill/>
        </p:spPr>
        <p:txBody>
          <a:bodyPr wrap="none" rtlCol="0">
            <a:spAutoFit/>
          </a:bodyPr>
          <a:lstStyle/>
          <a:p>
            <a:r>
              <a:rPr lang="en-US" sz="1400" dirty="0">
                <a:solidFill>
                  <a:srgbClr val="009051"/>
                </a:solidFill>
              </a:rPr>
              <a:t>-2</a:t>
            </a:r>
          </a:p>
        </p:txBody>
      </p:sp>
      <p:grpSp>
        <p:nvGrpSpPr>
          <p:cNvPr id="103" name="Group 102">
            <a:extLst>
              <a:ext uri="{FF2B5EF4-FFF2-40B4-BE49-F238E27FC236}">
                <a16:creationId xmlns:a16="http://schemas.microsoft.com/office/drawing/2014/main" id="{067DA038-F1D9-7B55-15BE-B51502C80372}"/>
              </a:ext>
            </a:extLst>
          </p:cNvPr>
          <p:cNvGrpSpPr/>
          <p:nvPr/>
        </p:nvGrpSpPr>
        <p:grpSpPr>
          <a:xfrm>
            <a:off x="4832054" y="3050617"/>
            <a:ext cx="201981" cy="307777"/>
            <a:chOff x="1817643" y="3760337"/>
            <a:chExt cx="201981" cy="307777"/>
          </a:xfrm>
        </p:grpSpPr>
        <p:sp>
          <p:nvSpPr>
            <p:cNvPr id="104" name="Wave 103">
              <a:extLst>
                <a:ext uri="{FF2B5EF4-FFF2-40B4-BE49-F238E27FC236}">
                  <a16:creationId xmlns:a16="http://schemas.microsoft.com/office/drawing/2014/main" id="{72AD07E7-9841-58B8-ACA8-8EDC6DB521AA}"/>
                </a:ext>
              </a:extLst>
            </p:cNvPr>
            <p:cNvSpPr/>
            <p:nvPr/>
          </p:nvSpPr>
          <p:spPr>
            <a:xfrm>
              <a:off x="1826111" y="3760337"/>
              <a:ext cx="193513" cy="194189"/>
            </a:xfrm>
            <a:prstGeom prst="wav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a:extLst>
                <a:ext uri="{FF2B5EF4-FFF2-40B4-BE49-F238E27FC236}">
                  <a16:creationId xmlns:a16="http://schemas.microsoft.com/office/drawing/2014/main" id="{B065185C-CE09-8BD5-8AD8-BDA04BA0C815}"/>
                </a:ext>
              </a:extLst>
            </p:cNvPr>
            <p:cNvCxnSpPr/>
            <p:nvPr/>
          </p:nvCxnSpPr>
          <p:spPr>
            <a:xfrm>
              <a:off x="1817643" y="3760337"/>
              <a:ext cx="0" cy="3077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980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7" grpId="0"/>
      <p:bldP spid="82" grpId="0"/>
      <p:bldP spid="96" grpId="0"/>
      <p:bldP spid="97" grpId="0"/>
      <p:bldP spid="98" grpId="0"/>
      <p:bldP spid="99" grpId="0"/>
      <p:bldP spid="100" grpId="0"/>
      <p:bldP spid="101" grpId="0"/>
      <p:bldP spid="10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997734"/>
                <a:ext cx="3574953" cy="366415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Query operations stay unchanged</a:t>
                </a:r>
              </a:p>
              <a:p>
                <a:pPr marL="444500" lvl="1" indent="-227013">
                  <a:lnSpc>
                    <a:spcPts val="1700"/>
                  </a:lnSpc>
                  <a:spcBef>
                    <a:spcPts val="200"/>
                  </a:spcBef>
                  <a:spcAft>
                    <a:spcPts val="200"/>
                  </a:spcAft>
                </a:pPr>
                <a:r>
                  <a:rPr lang="en-US" sz="1400" dirty="0"/>
                  <a:t>Searching, finding max/min are exactly the same</a:t>
                </a:r>
              </a:p>
              <a:p>
                <a:pPr>
                  <a:lnSpc>
                    <a:spcPts val="1700"/>
                  </a:lnSpc>
                  <a:spcBef>
                    <a:spcPts val="200"/>
                  </a:spcBef>
                  <a:spcAft>
                    <a:spcPts val="200"/>
                  </a:spcAft>
                </a:pPr>
                <a:r>
                  <a:rPr lang="en-US" sz="1600" dirty="0"/>
                  <a:t>But worst case complexity is now, </a:t>
                </a:r>
                <a14:m>
                  <m:oMath xmlns:m="http://schemas.openxmlformats.org/officeDocument/2006/math">
                    <m:r>
                      <a:rPr lang="en-US" sz="1600" b="0" i="1" smtClean="0">
                        <a:latin typeface="Cambria Math" panose="02040503050406030204" pitchFamily="18" charset="0"/>
                      </a:rPr>
                      <m:t>𝑂</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𝑛</m:t>
                        </m:r>
                      </m:e>
                    </m:func>
                    <m:r>
                      <a:rPr lang="en-US" sz="1600" b="0" i="1" smtClean="0">
                        <a:latin typeface="Cambria Math" panose="02040503050406030204" pitchFamily="18" charset="0"/>
                      </a:rPr>
                      <m:t>)</m:t>
                    </m:r>
                  </m:oMath>
                </a14:m>
                <a:endParaRPr lang="en-US" sz="1600" dirty="0"/>
              </a:p>
              <a:p>
                <a:pPr marL="444500" lvl="1" indent="-176213">
                  <a:lnSpc>
                    <a:spcPts val="1700"/>
                  </a:lnSpc>
                  <a:spcBef>
                    <a:spcPts val="200"/>
                  </a:spcBef>
                  <a:spcAft>
                    <a:spcPts val="200"/>
                  </a:spcAft>
                </a:pPr>
                <a:r>
                  <a:rPr lang="en-US" sz="1400" dirty="0"/>
                  <a:t>Because AVL trees are guaranteed to be height balanced</a:t>
                </a:r>
              </a:p>
              <a:p>
                <a:pPr marL="0" indent="-188913">
                  <a:lnSpc>
                    <a:spcPts val="1700"/>
                  </a:lnSpc>
                  <a:spcBef>
                    <a:spcPts val="200"/>
                  </a:spcBef>
                  <a:spcAft>
                    <a:spcPts val="200"/>
                  </a:spcAft>
                </a:pPr>
                <a:endParaRPr lang="en-US" sz="1800" dirty="0"/>
              </a:p>
              <a:p>
                <a:pPr marL="192088" indent="-192088">
                  <a:lnSpc>
                    <a:spcPts val="1700"/>
                  </a:lnSpc>
                  <a:spcBef>
                    <a:spcPts val="200"/>
                  </a:spcBef>
                  <a:spcAft>
                    <a:spcPts val="200"/>
                  </a:spcAft>
                  <a:tabLst>
                    <a:tab pos="41275" algn="l"/>
                  </a:tabLst>
                </a:pPr>
                <a:r>
                  <a:rPr lang="en-US" sz="1600" dirty="0"/>
                  <a:t>Operations that could alter the balance of the tree must be slightly modified</a:t>
                </a:r>
              </a:p>
              <a:p>
                <a:pPr marL="457200" lvl="1" indent="-188913">
                  <a:lnSpc>
                    <a:spcPts val="1700"/>
                  </a:lnSpc>
                  <a:spcBef>
                    <a:spcPts val="200"/>
                  </a:spcBef>
                  <a:spcAft>
                    <a:spcPts val="200"/>
                  </a:spcAft>
                </a:pPr>
                <a:r>
                  <a:rPr lang="en-US" sz="1400" dirty="0"/>
                  <a:t>Insert(), Remove()/Delete()</a:t>
                </a:r>
              </a:p>
              <a:p>
                <a:pPr marL="192088" indent="-192088">
                  <a:lnSpc>
                    <a:spcPts val="1700"/>
                  </a:lnSpc>
                  <a:spcBef>
                    <a:spcPts val="200"/>
                  </a:spcBef>
                  <a:spcAft>
                    <a:spcPts val="200"/>
                  </a:spcAft>
                </a:pPr>
                <a:r>
                  <a:rPr lang="en-US" sz="1600" dirty="0"/>
                  <a:t>Rebalancing after insertion or removal if balance condition is broken</a:t>
                </a:r>
              </a:p>
              <a:p>
                <a:pPr marL="0" indent="-188913">
                  <a:lnSpc>
                    <a:spcPts val="1700"/>
                  </a:lnSpc>
                  <a:spcBef>
                    <a:spcPts val="200"/>
                  </a:spcBef>
                  <a:spcAft>
                    <a:spcPts val="200"/>
                  </a:spcAft>
                </a:pPr>
                <a:endParaRPr lang="en-US" sz="1600" dirty="0"/>
              </a:p>
              <a:p>
                <a:pPr marL="0" indent="-188913">
                  <a:lnSpc>
                    <a:spcPts val="1700"/>
                  </a:lnSpc>
                  <a:spcBef>
                    <a:spcPts val="200"/>
                  </a:spcBef>
                  <a:spcAft>
                    <a:spcPts val="200"/>
                  </a:spcAft>
                </a:pPr>
                <a:endParaRPr lang="en-US" sz="1800" dirty="0"/>
              </a:p>
            </p:txBody>
          </p:sp>
        </mc:Choice>
        <mc:Fallback xmlns="">
          <p:sp>
            <p:nvSpPr>
              <p:cNvPr id="4" name="Content Placeholder 2">
                <a:extLst>
                  <a:ext uri="{FF2B5EF4-FFF2-40B4-BE49-F238E27FC236}">
                    <a16:creationId xmlns:a16="http://schemas.microsoft.com/office/drawing/2014/main" id="{EC41BA90-3171-34D3-C443-DB04850ACA2E}"/>
                  </a:ext>
                </a:extLst>
              </p:cNvPr>
              <p:cNvSpPr txBox="1">
                <a:spLocks noRot="1" noChangeAspect="1" noMove="1" noResize="1" noEditPoints="1" noAdjustHandles="1" noChangeArrowheads="1" noChangeShapeType="1" noTextEdit="1"/>
              </p:cNvSpPr>
              <p:nvPr/>
            </p:nvSpPr>
            <p:spPr>
              <a:xfrm>
                <a:off x="218114" y="997734"/>
                <a:ext cx="3574953" cy="3664152"/>
              </a:xfrm>
              <a:prstGeom prst="rect">
                <a:avLst/>
              </a:prstGeom>
              <a:blipFill>
                <a:blip r:embed="rId3"/>
                <a:stretch>
                  <a:fillRect l="-709" t="-1379" r="-709" b="-2414"/>
                </a:stretch>
              </a:blipFill>
            </p:spPr>
            <p:txBody>
              <a:bodyPr/>
              <a:lstStyle/>
              <a:p>
                <a:r>
                  <a:rPr lang="en-US">
                    <a:noFill/>
                  </a:rPr>
                  <a:t> </a:t>
                </a:r>
              </a:p>
            </p:txBody>
          </p:sp>
        </mc:Fallback>
      </mc:AlternateContent>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Operations on AVL Trees</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62</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pic>
        <p:nvPicPr>
          <p:cNvPr id="3" name="Picture 2">
            <a:extLst>
              <a:ext uri="{FF2B5EF4-FFF2-40B4-BE49-F238E27FC236}">
                <a16:creationId xmlns:a16="http://schemas.microsoft.com/office/drawing/2014/main" id="{FC78795B-6273-42A3-BD17-AB0EFCBF726A}"/>
              </a:ext>
            </a:extLst>
          </p:cNvPr>
          <p:cNvPicPr>
            <a:picLocks noChangeAspect="1"/>
          </p:cNvPicPr>
          <p:nvPr/>
        </p:nvPicPr>
        <p:blipFill>
          <a:blip r:embed="rId4"/>
          <a:stretch>
            <a:fillRect/>
          </a:stretch>
        </p:blipFill>
        <p:spPr>
          <a:xfrm>
            <a:off x="3692937" y="1090871"/>
            <a:ext cx="2975773" cy="1672166"/>
          </a:xfrm>
          <a:prstGeom prst="rect">
            <a:avLst/>
          </a:prstGeom>
          <a:ln>
            <a:solidFill>
              <a:schemeClr val="tx1"/>
            </a:solidFill>
          </a:ln>
        </p:spPr>
      </p:pic>
      <p:pic>
        <p:nvPicPr>
          <p:cNvPr id="7" name="Picture 6">
            <a:extLst>
              <a:ext uri="{FF2B5EF4-FFF2-40B4-BE49-F238E27FC236}">
                <a16:creationId xmlns:a16="http://schemas.microsoft.com/office/drawing/2014/main" id="{912D9BFE-3E51-B52A-889E-DC48B67FE0D9}"/>
              </a:ext>
            </a:extLst>
          </p:cNvPr>
          <p:cNvPicPr>
            <a:picLocks noChangeAspect="1"/>
          </p:cNvPicPr>
          <p:nvPr/>
        </p:nvPicPr>
        <p:blipFill>
          <a:blip r:embed="rId5"/>
          <a:stretch>
            <a:fillRect/>
          </a:stretch>
        </p:blipFill>
        <p:spPr>
          <a:xfrm>
            <a:off x="3692937" y="2932484"/>
            <a:ext cx="2975772" cy="1777197"/>
          </a:xfrm>
          <a:prstGeom prst="rect">
            <a:avLst/>
          </a:prstGeom>
          <a:ln>
            <a:solidFill>
              <a:schemeClr val="tx1"/>
            </a:solidFill>
          </a:ln>
        </p:spPr>
      </p:pic>
    </p:spTree>
    <p:extLst>
      <p:ext uri="{BB962C8B-B14F-4D97-AF65-F5344CB8AC3E}">
        <p14:creationId xmlns:p14="http://schemas.microsoft.com/office/powerpoint/2010/main" val="40593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5" y="99773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Insertion – first step is same regular BST insertion (recursive)</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Simple Rebalancing</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63</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grpSp>
        <p:nvGrpSpPr>
          <p:cNvPr id="43" name="Group 42">
            <a:extLst>
              <a:ext uri="{FF2B5EF4-FFF2-40B4-BE49-F238E27FC236}">
                <a16:creationId xmlns:a16="http://schemas.microsoft.com/office/drawing/2014/main" id="{BC6EB884-1F5A-6EE5-7C66-5F40496A2CE4}"/>
              </a:ext>
            </a:extLst>
          </p:cNvPr>
          <p:cNvGrpSpPr/>
          <p:nvPr/>
        </p:nvGrpSpPr>
        <p:grpSpPr>
          <a:xfrm>
            <a:off x="701385" y="1574179"/>
            <a:ext cx="1759876" cy="1859387"/>
            <a:chOff x="701385" y="1574179"/>
            <a:chExt cx="1759876" cy="1859387"/>
          </a:xfrm>
        </p:grpSpPr>
        <p:sp>
          <p:nvSpPr>
            <p:cNvPr id="9" name="Oval 8">
              <a:extLst>
                <a:ext uri="{FF2B5EF4-FFF2-40B4-BE49-F238E27FC236}">
                  <a16:creationId xmlns:a16="http://schemas.microsoft.com/office/drawing/2014/main" id="{323E8EA8-C37C-EC7D-7FE6-633704EE9584}"/>
                </a:ext>
              </a:extLst>
            </p:cNvPr>
            <p:cNvSpPr>
              <a:spLocks noChangeAspect="1"/>
            </p:cNvSpPr>
            <p:nvPr/>
          </p:nvSpPr>
          <p:spPr>
            <a:xfrm>
              <a:off x="1629481" y="159210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a:extLst>
                <a:ext uri="{FF2B5EF4-FFF2-40B4-BE49-F238E27FC236}">
                  <a16:creationId xmlns:a16="http://schemas.microsoft.com/office/drawing/2014/main" id="{7E9EF216-9288-89B8-E1CC-136FB25B9F16}"/>
                </a:ext>
              </a:extLst>
            </p:cNvPr>
            <p:cNvSpPr txBox="1"/>
            <p:nvPr/>
          </p:nvSpPr>
          <p:spPr>
            <a:xfrm>
              <a:off x="1603175" y="15741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2" name="Oval 11">
              <a:extLst>
                <a:ext uri="{FF2B5EF4-FFF2-40B4-BE49-F238E27FC236}">
                  <a16:creationId xmlns:a16="http://schemas.microsoft.com/office/drawing/2014/main" id="{559C1E71-6277-C744-EAE2-946A2F65C654}"/>
                </a:ext>
              </a:extLst>
            </p:cNvPr>
            <p:cNvSpPr>
              <a:spLocks noChangeAspect="1"/>
            </p:cNvSpPr>
            <p:nvPr/>
          </p:nvSpPr>
          <p:spPr>
            <a:xfrm>
              <a:off x="1035581" y="199967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50DEEB16-528F-C88C-F3C6-2B3F330BB246}"/>
                </a:ext>
              </a:extLst>
            </p:cNvPr>
            <p:cNvSpPr txBox="1"/>
            <p:nvPr/>
          </p:nvSpPr>
          <p:spPr>
            <a:xfrm>
              <a:off x="1002120" y="19826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4" name="Oval 13">
              <a:extLst>
                <a:ext uri="{FF2B5EF4-FFF2-40B4-BE49-F238E27FC236}">
                  <a16:creationId xmlns:a16="http://schemas.microsoft.com/office/drawing/2014/main" id="{DA2EBAC9-2847-40A9-A0D9-52454F28A95E}"/>
                </a:ext>
              </a:extLst>
            </p:cNvPr>
            <p:cNvSpPr>
              <a:spLocks noChangeAspect="1"/>
            </p:cNvSpPr>
            <p:nvPr/>
          </p:nvSpPr>
          <p:spPr>
            <a:xfrm>
              <a:off x="2122082" y="205875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61D15171-777E-A391-874D-8FCA651EC6A8}"/>
                </a:ext>
              </a:extLst>
            </p:cNvPr>
            <p:cNvSpPr txBox="1"/>
            <p:nvPr/>
          </p:nvSpPr>
          <p:spPr>
            <a:xfrm>
              <a:off x="2093853" y="2046451"/>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6" name="Oval 15">
              <a:extLst>
                <a:ext uri="{FF2B5EF4-FFF2-40B4-BE49-F238E27FC236}">
                  <a16:creationId xmlns:a16="http://schemas.microsoft.com/office/drawing/2014/main" id="{DA26B082-37C4-AE9B-CDAA-EEF38376B7E1}"/>
                </a:ext>
              </a:extLst>
            </p:cNvPr>
            <p:cNvSpPr>
              <a:spLocks noChangeAspect="1"/>
            </p:cNvSpPr>
            <p:nvPr/>
          </p:nvSpPr>
          <p:spPr>
            <a:xfrm>
              <a:off x="701385" y="258779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10C34EC0-16EE-781A-0AE1-F455B48EB221}"/>
                </a:ext>
              </a:extLst>
            </p:cNvPr>
            <p:cNvSpPr txBox="1"/>
            <p:nvPr/>
          </p:nvSpPr>
          <p:spPr>
            <a:xfrm>
              <a:off x="712637" y="2567892"/>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18" name="Oval 17">
              <a:extLst>
                <a:ext uri="{FF2B5EF4-FFF2-40B4-BE49-F238E27FC236}">
                  <a16:creationId xmlns:a16="http://schemas.microsoft.com/office/drawing/2014/main" id="{CB0ED48E-5B4C-2F48-B206-0390B6C8680F}"/>
                </a:ext>
              </a:extLst>
            </p:cNvPr>
            <p:cNvSpPr>
              <a:spLocks noChangeAspect="1"/>
            </p:cNvSpPr>
            <p:nvPr/>
          </p:nvSpPr>
          <p:spPr>
            <a:xfrm>
              <a:off x="1801379" y="260012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7816C689-1814-EE04-87F1-D570A1E35660}"/>
                </a:ext>
              </a:extLst>
            </p:cNvPr>
            <p:cNvSpPr txBox="1"/>
            <p:nvPr/>
          </p:nvSpPr>
          <p:spPr>
            <a:xfrm>
              <a:off x="1779070" y="258021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2" name="Oval 21">
              <a:extLst>
                <a:ext uri="{FF2B5EF4-FFF2-40B4-BE49-F238E27FC236}">
                  <a16:creationId xmlns:a16="http://schemas.microsoft.com/office/drawing/2014/main" id="{CAEA0B23-CCAE-C788-CAB5-B94AFAAA195E}"/>
                </a:ext>
              </a:extLst>
            </p:cNvPr>
            <p:cNvSpPr>
              <a:spLocks noChangeAspect="1"/>
            </p:cNvSpPr>
            <p:nvPr/>
          </p:nvSpPr>
          <p:spPr>
            <a:xfrm>
              <a:off x="1588219" y="3141646"/>
              <a:ext cx="288000" cy="288000"/>
            </a:xfrm>
            <a:prstGeom prst="ellipse">
              <a:avLst/>
            </a:prstGeom>
            <a:noFill/>
            <a:ln w="19050">
              <a:solidFill>
                <a:srgbClr val="FF4C41">
                  <a:alpha val="3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574C0E03-7329-1A29-88B3-FFC22CA25E3F}"/>
                </a:ext>
              </a:extLst>
            </p:cNvPr>
            <p:cNvSpPr txBox="1"/>
            <p:nvPr/>
          </p:nvSpPr>
          <p:spPr>
            <a:xfrm>
              <a:off x="1567007" y="3125789"/>
              <a:ext cx="367408" cy="307777"/>
            </a:xfrm>
            <a:prstGeom prst="rect">
              <a:avLst/>
            </a:prstGeom>
            <a:noFill/>
          </p:spPr>
          <p:txBody>
            <a:bodyPr wrap="none" rtlCol="0">
              <a:spAutoFit/>
            </a:bodyPr>
            <a:lstStyle/>
            <a:p>
              <a:r>
                <a:rPr lang="en-US" sz="1400" dirty="0">
                  <a:ln w="0">
                    <a:solidFill>
                      <a:schemeClr val="accent2">
                        <a:lumMod val="75000"/>
                        <a:alpha val="35000"/>
                      </a:schemeClr>
                    </a:solidFill>
                  </a:ln>
                  <a:solidFill>
                    <a:schemeClr val="accent2">
                      <a:lumMod val="75000"/>
                      <a:alpha val="35000"/>
                    </a:schemeClr>
                  </a:solidFill>
                  <a:effectLst>
                    <a:outerShdw blurRad="38100" dist="25400" dir="5400000" algn="ctr" rotWithShape="0">
                      <a:srgbClr val="6E747A">
                        <a:alpha val="43000"/>
                      </a:srgbClr>
                    </a:outerShdw>
                  </a:effectLst>
                </a:rPr>
                <a:t>51</a:t>
              </a:r>
            </a:p>
          </p:txBody>
        </p:sp>
        <p:sp>
          <p:nvSpPr>
            <p:cNvPr id="24" name="Oval 23">
              <a:extLst>
                <a:ext uri="{FF2B5EF4-FFF2-40B4-BE49-F238E27FC236}">
                  <a16:creationId xmlns:a16="http://schemas.microsoft.com/office/drawing/2014/main" id="{D52C5908-8296-6977-C796-483E666B6FF2}"/>
                </a:ext>
              </a:extLst>
            </p:cNvPr>
            <p:cNvSpPr>
              <a:spLocks noChangeAspect="1"/>
            </p:cNvSpPr>
            <p:nvPr/>
          </p:nvSpPr>
          <p:spPr>
            <a:xfrm>
              <a:off x="1290452" y="259620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0C6C795C-D631-6F51-F91B-F5A6C32F79C5}"/>
                </a:ext>
              </a:extLst>
            </p:cNvPr>
            <p:cNvSpPr txBox="1"/>
            <p:nvPr/>
          </p:nvSpPr>
          <p:spPr>
            <a:xfrm>
              <a:off x="1257950" y="25886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28" name="Straight Connector 27">
              <a:extLst>
                <a:ext uri="{FF2B5EF4-FFF2-40B4-BE49-F238E27FC236}">
                  <a16:creationId xmlns:a16="http://schemas.microsoft.com/office/drawing/2014/main" id="{EEC9CA0B-03FF-86F8-4A38-157801E8AE72}"/>
                </a:ext>
              </a:extLst>
            </p:cNvPr>
            <p:cNvCxnSpPr>
              <a:cxnSpLocks/>
              <a:stCxn id="9" idx="3"/>
            </p:cNvCxnSpPr>
            <p:nvPr/>
          </p:nvCxnSpPr>
          <p:spPr>
            <a:xfrm flipH="1">
              <a:off x="1185824" y="1837925"/>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423DDA4-FC96-CD55-B830-469E15E7B33F}"/>
                </a:ext>
              </a:extLst>
            </p:cNvPr>
            <p:cNvCxnSpPr>
              <a:cxnSpLocks/>
              <a:stCxn id="9" idx="5"/>
            </p:cNvCxnSpPr>
            <p:nvPr/>
          </p:nvCxnSpPr>
          <p:spPr>
            <a:xfrm>
              <a:off x="1875304" y="1837925"/>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9B9C802-868C-5B9B-90E7-55FBE0EE1B6F}"/>
                </a:ext>
              </a:extLst>
            </p:cNvPr>
            <p:cNvCxnSpPr>
              <a:cxnSpLocks/>
              <a:stCxn id="12" idx="4"/>
              <a:endCxn id="16" idx="0"/>
            </p:cNvCxnSpPr>
            <p:nvPr/>
          </p:nvCxnSpPr>
          <p:spPr>
            <a:xfrm flipH="1">
              <a:off x="845385" y="2287670"/>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B36F52-A1A5-96DD-C920-1C872AD53230}"/>
                </a:ext>
              </a:extLst>
            </p:cNvPr>
            <p:cNvCxnSpPr>
              <a:cxnSpLocks/>
              <a:stCxn id="14" idx="4"/>
            </p:cNvCxnSpPr>
            <p:nvPr/>
          </p:nvCxnSpPr>
          <p:spPr>
            <a:xfrm flipH="1">
              <a:off x="1970583" y="2346754"/>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D055E4D-5F6D-06A7-D733-D42762D8F82F}"/>
                </a:ext>
              </a:extLst>
            </p:cNvPr>
            <p:cNvCxnSpPr>
              <a:cxnSpLocks/>
              <a:stCxn id="18" idx="4"/>
            </p:cNvCxnSpPr>
            <p:nvPr/>
          </p:nvCxnSpPr>
          <p:spPr>
            <a:xfrm flipH="1">
              <a:off x="1753863" y="2888121"/>
              <a:ext cx="191516" cy="258674"/>
            </a:xfrm>
            <a:prstGeom prst="line">
              <a:avLst/>
            </a:prstGeom>
            <a:ln w="19050">
              <a:solidFill>
                <a:srgbClr val="FF4C41">
                  <a:alpha val="35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D237D0-2C2B-0DAF-58CF-C9C53DED1DB7}"/>
                </a:ext>
              </a:extLst>
            </p:cNvPr>
            <p:cNvCxnSpPr>
              <a:cxnSpLocks/>
              <a:stCxn id="12" idx="4"/>
              <a:endCxn id="24" idx="0"/>
            </p:cNvCxnSpPr>
            <p:nvPr/>
          </p:nvCxnSpPr>
          <p:spPr>
            <a:xfrm>
              <a:off x="1179581" y="2287670"/>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5" name="Freeform 44">
            <a:extLst>
              <a:ext uri="{FF2B5EF4-FFF2-40B4-BE49-F238E27FC236}">
                <a16:creationId xmlns:a16="http://schemas.microsoft.com/office/drawing/2014/main" id="{FFA5D398-7E78-AEE6-EF96-C84C5CF6582E}"/>
              </a:ext>
            </a:extLst>
          </p:cNvPr>
          <p:cNvSpPr/>
          <p:nvPr/>
        </p:nvSpPr>
        <p:spPr>
          <a:xfrm>
            <a:off x="1684867" y="1964267"/>
            <a:ext cx="419243" cy="1151490"/>
          </a:xfrm>
          <a:custGeom>
            <a:avLst/>
            <a:gdLst>
              <a:gd name="connsiteX0" fmla="*/ 67733 w 419243"/>
              <a:gd name="connsiteY0" fmla="*/ 0 h 1151490"/>
              <a:gd name="connsiteX1" fmla="*/ 220133 w 419243"/>
              <a:gd name="connsiteY1" fmla="*/ 25400 h 1151490"/>
              <a:gd name="connsiteX2" fmla="*/ 270933 w 419243"/>
              <a:gd name="connsiteY2" fmla="*/ 42333 h 1151490"/>
              <a:gd name="connsiteX3" fmla="*/ 296333 w 419243"/>
              <a:gd name="connsiteY3" fmla="*/ 50800 h 1151490"/>
              <a:gd name="connsiteX4" fmla="*/ 321733 w 419243"/>
              <a:gd name="connsiteY4" fmla="*/ 67733 h 1151490"/>
              <a:gd name="connsiteX5" fmla="*/ 397933 w 419243"/>
              <a:gd name="connsiteY5" fmla="*/ 135466 h 1151490"/>
              <a:gd name="connsiteX6" fmla="*/ 406400 w 419243"/>
              <a:gd name="connsiteY6" fmla="*/ 287866 h 1151490"/>
              <a:gd name="connsiteX7" fmla="*/ 372533 w 419243"/>
              <a:gd name="connsiteY7" fmla="*/ 338666 h 1151490"/>
              <a:gd name="connsiteX8" fmla="*/ 313266 w 419243"/>
              <a:gd name="connsiteY8" fmla="*/ 406400 h 1151490"/>
              <a:gd name="connsiteX9" fmla="*/ 254000 w 419243"/>
              <a:gd name="connsiteY9" fmla="*/ 440266 h 1151490"/>
              <a:gd name="connsiteX10" fmla="*/ 211666 w 419243"/>
              <a:gd name="connsiteY10" fmla="*/ 482600 h 1151490"/>
              <a:gd name="connsiteX11" fmla="*/ 160866 w 419243"/>
              <a:gd name="connsiteY11" fmla="*/ 533400 h 1151490"/>
              <a:gd name="connsiteX12" fmla="*/ 143933 w 419243"/>
              <a:gd name="connsiteY12" fmla="*/ 558800 h 1151490"/>
              <a:gd name="connsiteX13" fmla="*/ 118533 w 419243"/>
              <a:gd name="connsiteY13" fmla="*/ 575733 h 1151490"/>
              <a:gd name="connsiteX14" fmla="*/ 93133 w 419243"/>
              <a:gd name="connsiteY14" fmla="*/ 601133 h 1151490"/>
              <a:gd name="connsiteX15" fmla="*/ 59266 w 419243"/>
              <a:gd name="connsiteY15" fmla="*/ 651933 h 1151490"/>
              <a:gd name="connsiteX16" fmla="*/ 33866 w 419243"/>
              <a:gd name="connsiteY16" fmla="*/ 702733 h 1151490"/>
              <a:gd name="connsiteX17" fmla="*/ 0 w 419243"/>
              <a:gd name="connsiteY17" fmla="*/ 762000 h 1151490"/>
              <a:gd name="connsiteX18" fmla="*/ 8466 w 419243"/>
              <a:gd name="connsiteY18" fmla="*/ 1100666 h 1151490"/>
              <a:gd name="connsiteX19" fmla="*/ 8466 w 419243"/>
              <a:gd name="connsiteY19" fmla="*/ 1151466 h 1151490"/>
              <a:gd name="connsiteX0" fmla="*/ 67733 w 419243"/>
              <a:gd name="connsiteY0" fmla="*/ 0 h 1151490"/>
              <a:gd name="connsiteX1" fmla="*/ 220133 w 419243"/>
              <a:gd name="connsiteY1" fmla="*/ 25400 h 1151490"/>
              <a:gd name="connsiteX2" fmla="*/ 270933 w 419243"/>
              <a:gd name="connsiteY2" fmla="*/ 42333 h 1151490"/>
              <a:gd name="connsiteX3" fmla="*/ 296333 w 419243"/>
              <a:gd name="connsiteY3" fmla="*/ 50800 h 1151490"/>
              <a:gd name="connsiteX4" fmla="*/ 321733 w 419243"/>
              <a:gd name="connsiteY4" fmla="*/ 67733 h 1151490"/>
              <a:gd name="connsiteX5" fmla="*/ 397933 w 419243"/>
              <a:gd name="connsiteY5" fmla="*/ 135466 h 1151490"/>
              <a:gd name="connsiteX6" fmla="*/ 406400 w 419243"/>
              <a:gd name="connsiteY6" fmla="*/ 287866 h 1151490"/>
              <a:gd name="connsiteX7" fmla="*/ 372533 w 419243"/>
              <a:gd name="connsiteY7" fmla="*/ 338666 h 1151490"/>
              <a:gd name="connsiteX8" fmla="*/ 313266 w 419243"/>
              <a:gd name="connsiteY8" fmla="*/ 406400 h 1151490"/>
              <a:gd name="connsiteX9" fmla="*/ 254000 w 419243"/>
              <a:gd name="connsiteY9" fmla="*/ 440266 h 1151490"/>
              <a:gd name="connsiteX10" fmla="*/ 211666 w 419243"/>
              <a:gd name="connsiteY10" fmla="*/ 482600 h 1151490"/>
              <a:gd name="connsiteX11" fmla="*/ 160866 w 419243"/>
              <a:gd name="connsiteY11" fmla="*/ 533400 h 1151490"/>
              <a:gd name="connsiteX12" fmla="*/ 143933 w 419243"/>
              <a:gd name="connsiteY12" fmla="*/ 558800 h 1151490"/>
              <a:gd name="connsiteX13" fmla="*/ 118533 w 419243"/>
              <a:gd name="connsiteY13" fmla="*/ 575733 h 1151490"/>
              <a:gd name="connsiteX14" fmla="*/ 93133 w 419243"/>
              <a:gd name="connsiteY14" fmla="*/ 601133 h 1151490"/>
              <a:gd name="connsiteX15" fmla="*/ 59266 w 419243"/>
              <a:gd name="connsiteY15" fmla="*/ 651933 h 1151490"/>
              <a:gd name="connsiteX16" fmla="*/ 33866 w 419243"/>
              <a:gd name="connsiteY16" fmla="*/ 702733 h 1151490"/>
              <a:gd name="connsiteX17" fmla="*/ 0 w 419243"/>
              <a:gd name="connsiteY17" fmla="*/ 872066 h 1151490"/>
              <a:gd name="connsiteX18" fmla="*/ 8466 w 419243"/>
              <a:gd name="connsiteY18" fmla="*/ 1100666 h 1151490"/>
              <a:gd name="connsiteX19" fmla="*/ 8466 w 419243"/>
              <a:gd name="connsiteY19" fmla="*/ 1151466 h 115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243" h="1151490">
                <a:moveTo>
                  <a:pt x="67733" y="0"/>
                </a:moveTo>
                <a:cubicBezTo>
                  <a:pt x="118582" y="7264"/>
                  <a:pt x="170637" y="10551"/>
                  <a:pt x="220133" y="25400"/>
                </a:cubicBezTo>
                <a:cubicBezTo>
                  <a:pt x="237230" y="30529"/>
                  <a:pt x="254000" y="36689"/>
                  <a:pt x="270933" y="42333"/>
                </a:cubicBezTo>
                <a:cubicBezTo>
                  <a:pt x="279400" y="45155"/>
                  <a:pt x="288907" y="45850"/>
                  <a:pt x="296333" y="50800"/>
                </a:cubicBezTo>
                <a:cubicBezTo>
                  <a:pt x="304800" y="56444"/>
                  <a:pt x="314128" y="60973"/>
                  <a:pt x="321733" y="67733"/>
                </a:cubicBezTo>
                <a:cubicBezTo>
                  <a:pt x="408726" y="145060"/>
                  <a:pt x="340286" y="97035"/>
                  <a:pt x="397933" y="135466"/>
                </a:cubicBezTo>
                <a:cubicBezTo>
                  <a:pt x="418962" y="198554"/>
                  <a:pt x="429011" y="206467"/>
                  <a:pt x="406400" y="287866"/>
                </a:cubicBezTo>
                <a:cubicBezTo>
                  <a:pt x="400953" y="307475"/>
                  <a:pt x="383822" y="321733"/>
                  <a:pt x="372533" y="338666"/>
                </a:cubicBezTo>
                <a:cubicBezTo>
                  <a:pt x="354631" y="365518"/>
                  <a:pt x="342985" y="386588"/>
                  <a:pt x="313266" y="406400"/>
                </a:cubicBezTo>
                <a:cubicBezTo>
                  <a:pt x="277365" y="430334"/>
                  <a:pt x="296967" y="418782"/>
                  <a:pt x="254000" y="440266"/>
                </a:cubicBezTo>
                <a:cubicBezTo>
                  <a:pt x="219106" y="492605"/>
                  <a:pt x="257848" y="441549"/>
                  <a:pt x="211666" y="482600"/>
                </a:cubicBezTo>
                <a:cubicBezTo>
                  <a:pt x="193768" y="498510"/>
                  <a:pt x="174149" y="513474"/>
                  <a:pt x="160866" y="533400"/>
                </a:cubicBezTo>
                <a:cubicBezTo>
                  <a:pt x="155222" y="541867"/>
                  <a:pt x="151128" y="551605"/>
                  <a:pt x="143933" y="558800"/>
                </a:cubicBezTo>
                <a:cubicBezTo>
                  <a:pt x="136738" y="565995"/>
                  <a:pt x="126350" y="569219"/>
                  <a:pt x="118533" y="575733"/>
                </a:cubicBezTo>
                <a:cubicBezTo>
                  <a:pt x="109335" y="583398"/>
                  <a:pt x="100484" y="591682"/>
                  <a:pt x="93133" y="601133"/>
                </a:cubicBezTo>
                <a:cubicBezTo>
                  <a:pt x="80638" y="617197"/>
                  <a:pt x="59266" y="651933"/>
                  <a:pt x="59266" y="651933"/>
                </a:cubicBezTo>
                <a:cubicBezTo>
                  <a:pt x="43744" y="698504"/>
                  <a:pt x="43744" y="666044"/>
                  <a:pt x="33866" y="702733"/>
                </a:cubicBezTo>
                <a:cubicBezTo>
                  <a:pt x="23988" y="739422"/>
                  <a:pt x="41262" y="810172"/>
                  <a:pt x="0" y="872066"/>
                </a:cubicBezTo>
                <a:cubicBezTo>
                  <a:pt x="2822" y="984955"/>
                  <a:pt x="3561" y="987849"/>
                  <a:pt x="8466" y="1100666"/>
                </a:cubicBezTo>
                <a:cubicBezTo>
                  <a:pt x="10796" y="1154250"/>
                  <a:pt x="35185" y="1151466"/>
                  <a:pt x="8466" y="1151466"/>
                </a:cubicBezTo>
              </a:path>
            </a:pathLst>
          </a:custGeom>
          <a:noFill/>
          <a:ln w="19050">
            <a:solidFill>
              <a:srgbClr val="FF4C41">
                <a:alpha val="35000"/>
              </a:srgbClr>
            </a:solidFill>
            <a:tailEnd type="stealth"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62DD8407-D9E0-B6F1-9E00-6A5AFAA379F0}"/>
              </a:ext>
            </a:extLst>
          </p:cNvPr>
          <p:cNvSpPr txBox="1"/>
          <p:nvPr/>
        </p:nvSpPr>
        <p:spPr>
          <a:xfrm>
            <a:off x="1696149" y="1885025"/>
            <a:ext cx="274434" cy="307777"/>
          </a:xfrm>
          <a:prstGeom prst="rect">
            <a:avLst/>
          </a:prstGeom>
          <a:noFill/>
        </p:spPr>
        <p:txBody>
          <a:bodyPr wrap="none" rtlCol="0">
            <a:spAutoFit/>
          </a:bodyPr>
          <a:lstStyle/>
          <a:p>
            <a:r>
              <a:rPr lang="en-US" sz="1400" dirty="0">
                <a:solidFill>
                  <a:srgbClr val="FF4C41">
                    <a:alpha val="34000"/>
                  </a:srgbClr>
                </a:solidFill>
              </a:rPr>
              <a:t>&gt;</a:t>
            </a:r>
          </a:p>
        </p:txBody>
      </p:sp>
      <p:sp>
        <p:nvSpPr>
          <p:cNvPr id="47" name="TextBox 46">
            <a:extLst>
              <a:ext uri="{FF2B5EF4-FFF2-40B4-BE49-F238E27FC236}">
                <a16:creationId xmlns:a16="http://schemas.microsoft.com/office/drawing/2014/main" id="{6BF85C17-D2AC-5D56-ABAE-1079441815B1}"/>
              </a:ext>
            </a:extLst>
          </p:cNvPr>
          <p:cNvSpPr txBox="1"/>
          <p:nvPr/>
        </p:nvSpPr>
        <p:spPr>
          <a:xfrm>
            <a:off x="1848004" y="2020510"/>
            <a:ext cx="274434" cy="307777"/>
          </a:xfrm>
          <a:prstGeom prst="rect">
            <a:avLst/>
          </a:prstGeom>
          <a:noFill/>
        </p:spPr>
        <p:txBody>
          <a:bodyPr wrap="none" rtlCol="0">
            <a:spAutoFit/>
          </a:bodyPr>
          <a:lstStyle/>
          <a:p>
            <a:r>
              <a:rPr lang="en-US" sz="1400" dirty="0">
                <a:solidFill>
                  <a:srgbClr val="FF4C41">
                    <a:alpha val="34000"/>
                  </a:srgbClr>
                </a:solidFill>
              </a:rPr>
              <a:t>&lt;</a:t>
            </a:r>
          </a:p>
        </p:txBody>
      </p:sp>
      <p:sp>
        <p:nvSpPr>
          <p:cNvPr id="49" name="TextBox 48">
            <a:extLst>
              <a:ext uri="{FF2B5EF4-FFF2-40B4-BE49-F238E27FC236}">
                <a16:creationId xmlns:a16="http://schemas.microsoft.com/office/drawing/2014/main" id="{A8065133-6D57-DD26-5446-2CB5425384BC}"/>
              </a:ext>
            </a:extLst>
          </p:cNvPr>
          <p:cNvSpPr txBox="1"/>
          <p:nvPr/>
        </p:nvSpPr>
        <p:spPr>
          <a:xfrm>
            <a:off x="1552587" y="2375205"/>
            <a:ext cx="274434" cy="307777"/>
          </a:xfrm>
          <a:prstGeom prst="rect">
            <a:avLst/>
          </a:prstGeom>
          <a:noFill/>
        </p:spPr>
        <p:txBody>
          <a:bodyPr wrap="none" rtlCol="0">
            <a:spAutoFit/>
          </a:bodyPr>
          <a:lstStyle/>
          <a:p>
            <a:r>
              <a:rPr lang="en-US" sz="1400" dirty="0">
                <a:solidFill>
                  <a:srgbClr val="FF4C41">
                    <a:alpha val="34000"/>
                  </a:srgbClr>
                </a:solidFill>
              </a:rPr>
              <a:t>&lt;</a:t>
            </a:r>
          </a:p>
        </p:txBody>
      </p:sp>
      <p:sp>
        <p:nvSpPr>
          <p:cNvPr id="50" name="TextBox 49">
            <a:extLst>
              <a:ext uri="{FF2B5EF4-FFF2-40B4-BE49-F238E27FC236}">
                <a16:creationId xmlns:a16="http://schemas.microsoft.com/office/drawing/2014/main" id="{D528849B-438D-5B1F-A842-AFF8541EE69F}"/>
              </a:ext>
            </a:extLst>
          </p:cNvPr>
          <p:cNvSpPr txBox="1"/>
          <p:nvPr/>
        </p:nvSpPr>
        <p:spPr>
          <a:xfrm>
            <a:off x="962354" y="3125789"/>
            <a:ext cx="604653" cy="307777"/>
          </a:xfrm>
          <a:prstGeom prst="rect">
            <a:avLst/>
          </a:prstGeom>
          <a:noFill/>
        </p:spPr>
        <p:txBody>
          <a:bodyPr wrap="none" rtlCol="0">
            <a:spAutoFit/>
          </a:bodyPr>
          <a:lstStyle/>
          <a:p>
            <a:r>
              <a:rPr lang="en-US" sz="1400" dirty="0">
                <a:solidFill>
                  <a:srgbClr val="FF4C41">
                    <a:alpha val="34000"/>
                  </a:srgbClr>
                </a:solidFill>
              </a:rPr>
              <a:t>insert</a:t>
            </a:r>
          </a:p>
        </p:txBody>
      </p:sp>
      <p:sp>
        <p:nvSpPr>
          <p:cNvPr id="51" name="TextBox 50">
            <a:extLst>
              <a:ext uri="{FF2B5EF4-FFF2-40B4-BE49-F238E27FC236}">
                <a16:creationId xmlns:a16="http://schemas.microsoft.com/office/drawing/2014/main" id="{E81D1F5E-636C-9973-E6E7-1FB1AB217CB8}"/>
              </a:ext>
            </a:extLst>
          </p:cNvPr>
          <p:cNvSpPr txBox="1"/>
          <p:nvPr/>
        </p:nvSpPr>
        <p:spPr>
          <a:xfrm>
            <a:off x="446304" y="2610243"/>
            <a:ext cx="256802" cy="261610"/>
          </a:xfrm>
          <a:prstGeom prst="rect">
            <a:avLst/>
          </a:prstGeom>
          <a:noFill/>
        </p:spPr>
        <p:txBody>
          <a:bodyPr wrap="none" rtlCol="0">
            <a:spAutoFit/>
          </a:bodyPr>
          <a:lstStyle/>
          <a:p>
            <a:r>
              <a:rPr lang="en-US" sz="1100" dirty="0">
                <a:solidFill>
                  <a:srgbClr val="FF40FF"/>
                </a:solidFill>
              </a:rPr>
              <a:t>0</a:t>
            </a:r>
          </a:p>
        </p:txBody>
      </p:sp>
      <p:sp>
        <p:nvSpPr>
          <p:cNvPr id="52" name="TextBox 51">
            <a:extLst>
              <a:ext uri="{FF2B5EF4-FFF2-40B4-BE49-F238E27FC236}">
                <a16:creationId xmlns:a16="http://schemas.microsoft.com/office/drawing/2014/main" id="{2628F84C-2F49-A5EF-FBE8-54A5F214C33C}"/>
              </a:ext>
            </a:extLst>
          </p:cNvPr>
          <p:cNvSpPr txBox="1"/>
          <p:nvPr/>
        </p:nvSpPr>
        <p:spPr>
          <a:xfrm>
            <a:off x="1081898" y="2620251"/>
            <a:ext cx="256802" cy="261610"/>
          </a:xfrm>
          <a:prstGeom prst="rect">
            <a:avLst/>
          </a:prstGeom>
          <a:noFill/>
        </p:spPr>
        <p:txBody>
          <a:bodyPr wrap="none" rtlCol="0">
            <a:spAutoFit/>
          </a:bodyPr>
          <a:lstStyle/>
          <a:p>
            <a:r>
              <a:rPr lang="en-US" sz="1100" dirty="0">
                <a:solidFill>
                  <a:srgbClr val="FF40FF"/>
                </a:solidFill>
              </a:rPr>
              <a:t>0</a:t>
            </a:r>
          </a:p>
        </p:txBody>
      </p:sp>
      <p:sp>
        <p:nvSpPr>
          <p:cNvPr id="53" name="TextBox 52">
            <a:extLst>
              <a:ext uri="{FF2B5EF4-FFF2-40B4-BE49-F238E27FC236}">
                <a16:creationId xmlns:a16="http://schemas.microsoft.com/office/drawing/2014/main" id="{4FE3F6B5-073D-8263-1089-7D9BBE64E567}"/>
              </a:ext>
            </a:extLst>
          </p:cNvPr>
          <p:cNvSpPr txBox="1"/>
          <p:nvPr/>
        </p:nvSpPr>
        <p:spPr>
          <a:xfrm>
            <a:off x="2089156" y="2609401"/>
            <a:ext cx="256802" cy="261610"/>
          </a:xfrm>
          <a:prstGeom prst="rect">
            <a:avLst/>
          </a:prstGeom>
          <a:noFill/>
        </p:spPr>
        <p:txBody>
          <a:bodyPr wrap="none" rtlCol="0">
            <a:spAutoFit/>
          </a:bodyPr>
          <a:lstStyle/>
          <a:p>
            <a:r>
              <a:rPr lang="en-US" sz="1100" dirty="0">
                <a:solidFill>
                  <a:srgbClr val="FF40FF"/>
                </a:solidFill>
              </a:rPr>
              <a:t>0</a:t>
            </a:r>
          </a:p>
        </p:txBody>
      </p:sp>
      <p:sp>
        <p:nvSpPr>
          <p:cNvPr id="54" name="TextBox 53">
            <a:extLst>
              <a:ext uri="{FF2B5EF4-FFF2-40B4-BE49-F238E27FC236}">
                <a16:creationId xmlns:a16="http://schemas.microsoft.com/office/drawing/2014/main" id="{2E1F57B2-97F2-B54C-6D83-EE9F7E51BB22}"/>
              </a:ext>
            </a:extLst>
          </p:cNvPr>
          <p:cNvSpPr txBox="1"/>
          <p:nvPr/>
        </p:nvSpPr>
        <p:spPr>
          <a:xfrm>
            <a:off x="820186" y="2028126"/>
            <a:ext cx="256802" cy="261610"/>
          </a:xfrm>
          <a:prstGeom prst="rect">
            <a:avLst/>
          </a:prstGeom>
          <a:noFill/>
        </p:spPr>
        <p:txBody>
          <a:bodyPr wrap="none" rtlCol="0">
            <a:spAutoFit/>
          </a:bodyPr>
          <a:lstStyle/>
          <a:p>
            <a:r>
              <a:rPr lang="en-US" sz="1100" dirty="0">
                <a:solidFill>
                  <a:srgbClr val="FF40FF"/>
                </a:solidFill>
              </a:rPr>
              <a:t>1</a:t>
            </a:r>
          </a:p>
        </p:txBody>
      </p:sp>
      <p:sp>
        <p:nvSpPr>
          <p:cNvPr id="55" name="TextBox 54">
            <a:extLst>
              <a:ext uri="{FF2B5EF4-FFF2-40B4-BE49-F238E27FC236}">
                <a16:creationId xmlns:a16="http://schemas.microsoft.com/office/drawing/2014/main" id="{2F0D18E4-849B-4AAD-81E9-C27CA32A65FF}"/>
              </a:ext>
            </a:extLst>
          </p:cNvPr>
          <p:cNvSpPr txBox="1"/>
          <p:nvPr/>
        </p:nvSpPr>
        <p:spPr>
          <a:xfrm>
            <a:off x="2403023" y="2070142"/>
            <a:ext cx="256802" cy="261610"/>
          </a:xfrm>
          <a:prstGeom prst="rect">
            <a:avLst/>
          </a:prstGeom>
          <a:noFill/>
        </p:spPr>
        <p:txBody>
          <a:bodyPr wrap="none" rtlCol="0">
            <a:spAutoFit/>
          </a:bodyPr>
          <a:lstStyle/>
          <a:p>
            <a:r>
              <a:rPr lang="en-US" sz="1100" dirty="0">
                <a:solidFill>
                  <a:srgbClr val="FF40FF"/>
                </a:solidFill>
              </a:rPr>
              <a:t>1</a:t>
            </a:r>
          </a:p>
        </p:txBody>
      </p:sp>
      <p:sp>
        <p:nvSpPr>
          <p:cNvPr id="56" name="TextBox 55">
            <a:extLst>
              <a:ext uri="{FF2B5EF4-FFF2-40B4-BE49-F238E27FC236}">
                <a16:creationId xmlns:a16="http://schemas.microsoft.com/office/drawing/2014/main" id="{02025108-FE45-8B3E-651C-004B312F4556}"/>
              </a:ext>
            </a:extLst>
          </p:cNvPr>
          <p:cNvSpPr txBox="1"/>
          <p:nvPr/>
        </p:nvSpPr>
        <p:spPr>
          <a:xfrm>
            <a:off x="1915892" y="1605151"/>
            <a:ext cx="256802" cy="261610"/>
          </a:xfrm>
          <a:prstGeom prst="rect">
            <a:avLst/>
          </a:prstGeom>
          <a:noFill/>
        </p:spPr>
        <p:txBody>
          <a:bodyPr wrap="none" rtlCol="0">
            <a:spAutoFit/>
          </a:bodyPr>
          <a:lstStyle/>
          <a:p>
            <a:r>
              <a:rPr lang="en-US" sz="1100" dirty="0">
                <a:solidFill>
                  <a:srgbClr val="FF40FF"/>
                </a:solidFill>
              </a:rPr>
              <a:t>2</a:t>
            </a:r>
          </a:p>
        </p:txBody>
      </p:sp>
      <p:sp>
        <p:nvSpPr>
          <p:cNvPr id="57" name="Content Placeholder 2">
            <a:extLst>
              <a:ext uri="{FF2B5EF4-FFF2-40B4-BE49-F238E27FC236}">
                <a16:creationId xmlns:a16="http://schemas.microsoft.com/office/drawing/2014/main" id="{1EA25C9C-434E-19CA-4F35-68F15BAE168F}"/>
              </a:ext>
            </a:extLst>
          </p:cNvPr>
          <p:cNvSpPr txBox="1">
            <a:spLocks/>
          </p:cNvSpPr>
          <p:nvPr/>
        </p:nvSpPr>
        <p:spPr>
          <a:xfrm>
            <a:off x="3393347" y="99581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b="1" dirty="0"/>
              <a:t>Retracing</a:t>
            </a:r>
            <a:r>
              <a:rPr lang="en-US" sz="1400" dirty="0"/>
              <a:t> – check every ancestor's balance factor</a:t>
            </a:r>
          </a:p>
        </p:txBody>
      </p:sp>
      <p:grpSp>
        <p:nvGrpSpPr>
          <p:cNvPr id="95" name="Group 94">
            <a:extLst>
              <a:ext uri="{FF2B5EF4-FFF2-40B4-BE49-F238E27FC236}">
                <a16:creationId xmlns:a16="http://schemas.microsoft.com/office/drawing/2014/main" id="{4E26DCAC-65FB-2CEC-1606-7BC759C1854F}"/>
              </a:ext>
            </a:extLst>
          </p:cNvPr>
          <p:cNvGrpSpPr/>
          <p:nvPr/>
        </p:nvGrpSpPr>
        <p:grpSpPr>
          <a:xfrm>
            <a:off x="3889631" y="1489080"/>
            <a:ext cx="2257170" cy="1866346"/>
            <a:chOff x="3889631" y="1489080"/>
            <a:chExt cx="2257170" cy="1866346"/>
          </a:xfrm>
        </p:grpSpPr>
        <p:grpSp>
          <p:nvGrpSpPr>
            <p:cNvPr id="60" name="Group 59">
              <a:extLst>
                <a:ext uri="{FF2B5EF4-FFF2-40B4-BE49-F238E27FC236}">
                  <a16:creationId xmlns:a16="http://schemas.microsoft.com/office/drawing/2014/main" id="{1F511AE8-7540-8764-9F96-AA0184C00BA4}"/>
                </a:ext>
              </a:extLst>
            </p:cNvPr>
            <p:cNvGrpSpPr/>
            <p:nvPr/>
          </p:nvGrpSpPr>
          <p:grpSpPr>
            <a:xfrm>
              <a:off x="4144712" y="1489080"/>
              <a:ext cx="1759876" cy="1866346"/>
              <a:chOff x="701385" y="1574179"/>
              <a:chExt cx="1759876" cy="1866346"/>
            </a:xfrm>
          </p:grpSpPr>
          <p:sp>
            <p:nvSpPr>
              <p:cNvPr id="61" name="Oval 60">
                <a:extLst>
                  <a:ext uri="{FF2B5EF4-FFF2-40B4-BE49-F238E27FC236}">
                    <a16:creationId xmlns:a16="http://schemas.microsoft.com/office/drawing/2014/main" id="{E7FD5CF3-3985-23EC-51D5-FB00963526FF}"/>
                  </a:ext>
                </a:extLst>
              </p:cNvPr>
              <p:cNvSpPr>
                <a:spLocks noChangeAspect="1"/>
              </p:cNvSpPr>
              <p:nvPr/>
            </p:nvSpPr>
            <p:spPr>
              <a:xfrm>
                <a:off x="1629481" y="159210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TextBox 61">
                <a:extLst>
                  <a:ext uri="{FF2B5EF4-FFF2-40B4-BE49-F238E27FC236}">
                    <a16:creationId xmlns:a16="http://schemas.microsoft.com/office/drawing/2014/main" id="{83A6D445-554E-D7A3-40B2-F7F1DF58ACD3}"/>
                  </a:ext>
                </a:extLst>
              </p:cNvPr>
              <p:cNvSpPr txBox="1"/>
              <p:nvPr/>
            </p:nvSpPr>
            <p:spPr>
              <a:xfrm>
                <a:off x="1603175" y="15741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63" name="Oval 62">
                <a:extLst>
                  <a:ext uri="{FF2B5EF4-FFF2-40B4-BE49-F238E27FC236}">
                    <a16:creationId xmlns:a16="http://schemas.microsoft.com/office/drawing/2014/main" id="{9B178C67-743B-0E92-592B-B1616131C73A}"/>
                  </a:ext>
                </a:extLst>
              </p:cNvPr>
              <p:cNvSpPr>
                <a:spLocks noChangeAspect="1"/>
              </p:cNvSpPr>
              <p:nvPr/>
            </p:nvSpPr>
            <p:spPr>
              <a:xfrm>
                <a:off x="1035581" y="199967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TextBox 63">
                <a:extLst>
                  <a:ext uri="{FF2B5EF4-FFF2-40B4-BE49-F238E27FC236}">
                    <a16:creationId xmlns:a16="http://schemas.microsoft.com/office/drawing/2014/main" id="{61E53243-03E2-3DEA-C89C-C23E5EABF9E1}"/>
                  </a:ext>
                </a:extLst>
              </p:cNvPr>
              <p:cNvSpPr txBox="1"/>
              <p:nvPr/>
            </p:nvSpPr>
            <p:spPr>
              <a:xfrm>
                <a:off x="1002120" y="19826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65" name="Oval 64">
                <a:extLst>
                  <a:ext uri="{FF2B5EF4-FFF2-40B4-BE49-F238E27FC236}">
                    <a16:creationId xmlns:a16="http://schemas.microsoft.com/office/drawing/2014/main" id="{7FF9AF3E-040F-94C4-511F-9C69A942D052}"/>
                  </a:ext>
                </a:extLst>
              </p:cNvPr>
              <p:cNvSpPr>
                <a:spLocks noChangeAspect="1"/>
              </p:cNvSpPr>
              <p:nvPr/>
            </p:nvSpPr>
            <p:spPr>
              <a:xfrm>
                <a:off x="2122082" y="205875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TextBox 65">
                <a:extLst>
                  <a:ext uri="{FF2B5EF4-FFF2-40B4-BE49-F238E27FC236}">
                    <a16:creationId xmlns:a16="http://schemas.microsoft.com/office/drawing/2014/main" id="{8323364D-48A7-43EE-8F7C-7BF5D685DB4E}"/>
                  </a:ext>
                </a:extLst>
              </p:cNvPr>
              <p:cNvSpPr txBox="1"/>
              <p:nvPr/>
            </p:nvSpPr>
            <p:spPr>
              <a:xfrm>
                <a:off x="2093853" y="2046451"/>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67" name="Oval 66">
                <a:extLst>
                  <a:ext uri="{FF2B5EF4-FFF2-40B4-BE49-F238E27FC236}">
                    <a16:creationId xmlns:a16="http://schemas.microsoft.com/office/drawing/2014/main" id="{80BF4FE8-D298-9074-673E-FA438AEC7125}"/>
                  </a:ext>
                </a:extLst>
              </p:cNvPr>
              <p:cNvSpPr>
                <a:spLocks noChangeAspect="1"/>
              </p:cNvSpPr>
              <p:nvPr/>
            </p:nvSpPr>
            <p:spPr>
              <a:xfrm>
                <a:off x="701385" y="258779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TextBox 67">
                <a:extLst>
                  <a:ext uri="{FF2B5EF4-FFF2-40B4-BE49-F238E27FC236}">
                    <a16:creationId xmlns:a16="http://schemas.microsoft.com/office/drawing/2014/main" id="{F9F00A3F-662E-7D6D-66A0-C601364DBB8C}"/>
                  </a:ext>
                </a:extLst>
              </p:cNvPr>
              <p:cNvSpPr txBox="1"/>
              <p:nvPr/>
            </p:nvSpPr>
            <p:spPr>
              <a:xfrm>
                <a:off x="712637" y="2567892"/>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69" name="Oval 68">
                <a:extLst>
                  <a:ext uri="{FF2B5EF4-FFF2-40B4-BE49-F238E27FC236}">
                    <a16:creationId xmlns:a16="http://schemas.microsoft.com/office/drawing/2014/main" id="{156EC39B-4C5F-E618-B782-F6BE9CCFD373}"/>
                  </a:ext>
                </a:extLst>
              </p:cNvPr>
              <p:cNvSpPr>
                <a:spLocks noChangeAspect="1"/>
              </p:cNvSpPr>
              <p:nvPr/>
            </p:nvSpPr>
            <p:spPr>
              <a:xfrm>
                <a:off x="1801379" y="260012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FE79F68B-B31A-98B4-C517-AC7FFA36F50B}"/>
                  </a:ext>
                </a:extLst>
              </p:cNvPr>
              <p:cNvSpPr txBox="1"/>
              <p:nvPr/>
            </p:nvSpPr>
            <p:spPr>
              <a:xfrm>
                <a:off x="1779070" y="258021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71" name="Oval 70">
                <a:extLst>
                  <a:ext uri="{FF2B5EF4-FFF2-40B4-BE49-F238E27FC236}">
                    <a16:creationId xmlns:a16="http://schemas.microsoft.com/office/drawing/2014/main" id="{8B971E37-A276-8A18-E1C9-A6EAB5613C1B}"/>
                  </a:ext>
                </a:extLst>
              </p:cNvPr>
              <p:cNvSpPr>
                <a:spLocks noChangeAspect="1"/>
              </p:cNvSpPr>
              <p:nvPr/>
            </p:nvSpPr>
            <p:spPr>
              <a:xfrm>
                <a:off x="1588219" y="3141646"/>
                <a:ext cx="288000" cy="288000"/>
              </a:xfrm>
              <a:prstGeom prst="ellips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2" name="TextBox 71">
                <a:extLst>
                  <a:ext uri="{FF2B5EF4-FFF2-40B4-BE49-F238E27FC236}">
                    <a16:creationId xmlns:a16="http://schemas.microsoft.com/office/drawing/2014/main" id="{E3D107BA-2330-0AF2-F7AE-93BF0C735D62}"/>
                  </a:ext>
                </a:extLst>
              </p:cNvPr>
              <p:cNvSpPr txBox="1"/>
              <p:nvPr/>
            </p:nvSpPr>
            <p:spPr>
              <a:xfrm>
                <a:off x="1568413" y="313274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73" name="Oval 72">
                <a:extLst>
                  <a:ext uri="{FF2B5EF4-FFF2-40B4-BE49-F238E27FC236}">
                    <a16:creationId xmlns:a16="http://schemas.microsoft.com/office/drawing/2014/main" id="{247C57C4-36B0-F0D1-644B-288F00A2D41F}"/>
                  </a:ext>
                </a:extLst>
              </p:cNvPr>
              <p:cNvSpPr>
                <a:spLocks noChangeAspect="1"/>
              </p:cNvSpPr>
              <p:nvPr/>
            </p:nvSpPr>
            <p:spPr>
              <a:xfrm>
                <a:off x="1290452" y="259620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73">
                <a:extLst>
                  <a:ext uri="{FF2B5EF4-FFF2-40B4-BE49-F238E27FC236}">
                    <a16:creationId xmlns:a16="http://schemas.microsoft.com/office/drawing/2014/main" id="{0FF1F921-A815-2FCE-5E4C-DF4E45A5EDE6}"/>
                  </a:ext>
                </a:extLst>
              </p:cNvPr>
              <p:cNvSpPr txBox="1"/>
              <p:nvPr/>
            </p:nvSpPr>
            <p:spPr>
              <a:xfrm>
                <a:off x="1257950" y="25886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75" name="Straight Connector 74">
                <a:extLst>
                  <a:ext uri="{FF2B5EF4-FFF2-40B4-BE49-F238E27FC236}">
                    <a16:creationId xmlns:a16="http://schemas.microsoft.com/office/drawing/2014/main" id="{E9A859F6-6F72-0CE2-F16D-858218F6CAD6}"/>
                  </a:ext>
                </a:extLst>
              </p:cNvPr>
              <p:cNvCxnSpPr>
                <a:cxnSpLocks/>
                <a:stCxn id="61" idx="3"/>
              </p:cNvCxnSpPr>
              <p:nvPr/>
            </p:nvCxnSpPr>
            <p:spPr>
              <a:xfrm flipH="1">
                <a:off x="1185824" y="1837925"/>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E12CF59-424B-1A17-E9FD-0A36C578121D}"/>
                  </a:ext>
                </a:extLst>
              </p:cNvPr>
              <p:cNvCxnSpPr>
                <a:cxnSpLocks/>
                <a:stCxn id="61" idx="5"/>
              </p:cNvCxnSpPr>
              <p:nvPr/>
            </p:nvCxnSpPr>
            <p:spPr>
              <a:xfrm>
                <a:off x="1875304" y="1837925"/>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FFEBFDE-7D8C-7A2F-1F6A-2DC5B4636E41}"/>
                  </a:ext>
                </a:extLst>
              </p:cNvPr>
              <p:cNvCxnSpPr>
                <a:cxnSpLocks/>
                <a:stCxn id="63" idx="4"/>
                <a:endCxn id="67" idx="0"/>
              </p:cNvCxnSpPr>
              <p:nvPr/>
            </p:nvCxnSpPr>
            <p:spPr>
              <a:xfrm flipH="1">
                <a:off x="845385" y="2287670"/>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2E77D59-6D7B-ED93-607F-E74816EEDF32}"/>
                  </a:ext>
                </a:extLst>
              </p:cNvPr>
              <p:cNvCxnSpPr>
                <a:cxnSpLocks/>
                <a:stCxn id="65" idx="4"/>
              </p:cNvCxnSpPr>
              <p:nvPr/>
            </p:nvCxnSpPr>
            <p:spPr>
              <a:xfrm flipH="1">
                <a:off x="1970583" y="2346754"/>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C058BEF-DA75-290F-FEE4-5B39D11E8933}"/>
                  </a:ext>
                </a:extLst>
              </p:cNvPr>
              <p:cNvCxnSpPr>
                <a:cxnSpLocks/>
                <a:stCxn id="69" idx="4"/>
              </p:cNvCxnSpPr>
              <p:nvPr/>
            </p:nvCxnSpPr>
            <p:spPr>
              <a:xfrm flipH="1">
                <a:off x="1753863" y="2888121"/>
                <a:ext cx="191516" cy="25867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5DF598F-2C99-AB8A-35A7-B1CDD846C5F7}"/>
                  </a:ext>
                </a:extLst>
              </p:cNvPr>
              <p:cNvCxnSpPr>
                <a:cxnSpLocks/>
                <a:stCxn id="63" idx="4"/>
                <a:endCxn id="73" idx="0"/>
              </p:cNvCxnSpPr>
              <p:nvPr/>
            </p:nvCxnSpPr>
            <p:spPr>
              <a:xfrm>
                <a:off x="1179581" y="2287670"/>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EFC1FC5D-2FDD-375E-427F-F669AFC81AF6}"/>
                </a:ext>
              </a:extLst>
            </p:cNvPr>
            <p:cNvSpPr txBox="1"/>
            <p:nvPr/>
          </p:nvSpPr>
          <p:spPr>
            <a:xfrm>
              <a:off x="3889631" y="2525144"/>
              <a:ext cx="256802" cy="261610"/>
            </a:xfrm>
            <a:prstGeom prst="rect">
              <a:avLst/>
            </a:prstGeom>
            <a:noFill/>
          </p:spPr>
          <p:txBody>
            <a:bodyPr wrap="none" rtlCol="0">
              <a:spAutoFit/>
            </a:bodyPr>
            <a:lstStyle/>
            <a:p>
              <a:r>
                <a:rPr lang="en-US" sz="1100" dirty="0">
                  <a:solidFill>
                    <a:srgbClr val="FF40FF"/>
                  </a:solidFill>
                </a:rPr>
                <a:t>0</a:t>
              </a:r>
            </a:p>
          </p:txBody>
        </p:sp>
        <p:sp>
          <p:nvSpPr>
            <p:cNvPr id="87" name="TextBox 86">
              <a:extLst>
                <a:ext uri="{FF2B5EF4-FFF2-40B4-BE49-F238E27FC236}">
                  <a16:creationId xmlns:a16="http://schemas.microsoft.com/office/drawing/2014/main" id="{4874A0A0-C6FA-25DA-13E7-66DB2C411230}"/>
                </a:ext>
              </a:extLst>
            </p:cNvPr>
            <p:cNvSpPr txBox="1"/>
            <p:nvPr/>
          </p:nvSpPr>
          <p:spPr>
            <a:xfrm>
              <a:off x="4525225" y="2535152"/>
              <a:ext cx="256802" cy="261610"/>
            </a:xfrm>
            <a:prstGeom prst="rect">
              <a:avLst/>
            </a:prstGeom>
            <a:noFill/>
          </p:spPr>
          <p:txBody>
            <a:bodyPr wrap="none" rtlCol="0">
              <a:spAutoFit/>
            </a:bodyPr>
            <a:lstStyle/>
            <a:p>
              <a:r>
                <a:rPr lang="en-US" sz="1100" dirty="0">
                  <a:solidFill>
                    <a:srgbClr val="FF40FF"/>
                  </a:solidFill>
                </a:rPr>
                <a:t>0</a:t>
              </a:r>
            </a:p>
          </p:txBody>
        </p:sp>
        <p:sp>
          <p:nvSpPr>
            <p:cNvPr id="88" name="TextBox 87">
              <a:extLst>
                <a:ext uri="{FF2B5EF4-FFF2-40B4-BE49-F238E27FC236}">
                  <a16:creationId xmlns:a16="http://schemas.microsoft.com/office/drawing/2014/main" id="{09FA8F83-FF4A-DF77-D100-8AA8E1ACDBFF}"/>
                </a:ext>
              </a:extLst>
            </p:cNvPr>
            <p:cNvSpPr txBox="1"/>
            <p:nvPr/>
          </p:nvSpPr>
          <p:spPr>
            <a:xfrm>
              <a:off x="5297545" y="3091013"/>
              <a:ext cx="256802" cy="261610"/>
            </a:xfrm>
            <a:prstGeom prst="rect">
              <a:avLst/>
            </a:prstGeom>
            <a:noFill/>
          </p:spPr>
          <p:txBody>
            <a:bodyPr wrap="none" rtlCol="0">
              <a:spAutoFit/>
            </a:bodyPr>
            <a:lstStyle/>
            <a:p>
              <a:r>
                <a:rPr lang="en-US" sz="1100" dirty="0">
                  <a:solidFill>
                    <a:srgbClr val="FF40FF"/>
                  </a:solidFill>
                </a:rPr>
                <a:t>0</a:t>
              </a:r>
            </a:p>
          </p:txBody>
        </p:sp>
        <p:sp>
          <p:nvSpPr>
            <p:cNvPr id="89" name="TextBox 88">
              <a:extLst>
                <a:ext uri="{FF2B5EF4-FFF2-40B4-BE49-F238E27FC236}">
                  <a16:creationId xmlns:a16="http://schemas.microsoft.com/office/drawing/2014/main" id="{80F96F95-034E-450C-908D-45995AC2CB3A}"/>
                </a:ext>
              </a:extLst>
            </p:cNvPr>
            <p:cNvSpPr txBox="1"/>
            <p:nvPr/>
          </p:nvSpPr>
          <p:spPr>
            <a:xfrm>
              <a:off x="4263513" y="1943027"/>
              <a:ext cx="256802" cy="261610"/>
            </a:xfrm>
            <a:prstGeom prst="rect">
              <a:avLst/>
            </a:prstGeom>
            <a:noFill/>
          </p:spPr>
          <p:txBody>
            <a:bodyPr wrap="none" rtlCol="0">
              <a:spAutoFit/>
            </a:bodyPr>
            <a:lstStyle/>
            <a:p>
              <a:r>
                <a:rPr lang="en-US" sz="1100" dirty="0">
                  <a:solidFill>
                    <a:srgbClr val="FF40FF"/>
                  </a:solidFill>
                </a:rPr>
                <a:t>1</a:t>
              </a:r>
            </a:p>
          </p:txBody>
        </p:sp>
        <p:sp>
          <p:nvSpPr>
            <p:cNvPr id="90" name="TextBox 89">
              <a:extLst>
                <a:ext uri="{FF2B5EF4-FFF2-40B4-BE49-F238E27FC236}">
                  <a16:creationId xmlns:a16="http://schemas.microsoft.com/office/drawing/2014/main" id="{DFCC030E-3EB8-D958-D4C1-9A817C45966A}"/>
                </a:ext>
              </a:extLst>
            </p:cNvPr>
            <p:cNvSpPr txBox="1"/>
            <p:nvPr/>
          </p:nvSpPr>
          <p:spPr>
            <a:xfrm>
              <a:off x="5509813" y="2543287"/>
              <a:ext cx="256802" cy="261610"/>
            </a:xfrm>
            <a:prstGeom prst="rect">
              <a:avLst/>
            </a:prstGeom>
            <a:noFill/>
          </p:spPr>
          <p:txBody>
            <a:bodyPr wrap="none" rtlCol="0">
              <a:spAutoFit/>
            </a:bodyPr>
            <a:lstStyle/>
            <a:p>
              <a:r>
                <a:rPr lang="en-US" sz="1100" dirty="0">
                  <a:solidFill>
                    <a:srgbClr val="FF40FF"/>
                  </a:solidFill>
                </a:rPr>
                <a:t>1</a:t>
              </a:r>
            </a:p>
          </p:txBody>
        </p:sp>
        <p:sp>
          <p:nvSpPr>
            <p:cNvPr id="91" name="TextBox 90">
              <a:extLst>
                <a:ext uri="{FF2B5EF4-FFF2-40B4-BE49-F238E27FC236}">
                  <a16:creationId xmlns:a16="http://schemas.microsoft.com/office/drawing/2014/main" id="{6C47E4A9-EC64-8B54-CDD6-B2F6ECC43E1A}"/>
                </a:ext>
              </a:extLst>
            </p:cNvPr>
            <p:cNvSpPr txBox="1"/>
            <p:nvPr/>
          </p:nvSpPr>
          <p:spPr>
            <a:xfrm>
              <a:off x="5822419" y="1986430"/>
              <a:ext cx="256802" cy="261610"/>
            </a:xfrm>
            <a:prstGeom prst="rect">
              <a:avLst/>
            </a:prstGeom>
            <a:noFill/>
          </p:spPr>
          <p:txBody>
            <a:bodyPr wrap="none" rtlCol="0">
              <a:spAutoFit/>
            </a:bodyPr>
            <a:lstStyle/>
            <a:p>
              <a:r>
                <a:rPr lang="en-US" sz="1100" dirty="0">
                  <a:solidFill>
                    <a:srgbClr val="FF40FF"/>
                  </a:solidFill>
                </a:rPr>
                <a:t>2</a:t>
              </a:r>
            </a:p>
          </p:txBody>
        </p:sp>
        <p:sp>
          <p:nvSpPr>
            <p:cNvPr id="92" name="TextBox 91">
              <a:extLst>
                <a:ext uri="{FF2B5EF4-FFF2-40B4-BE49-F238E27FC236}">
                  <a16:creationId xmlns:a16="http://schemas.microsoft.com/office/drawing/2014/main" id="{D34957B2-C635-127C-E491-80BCD5DC3170}"/>
                </a:ext>
              </a:extLst>
            </p:cNvPr>
            <p:cNvSpPr txBox="1"/>
            <p:nvPr/>
          </p:nvSpPr>
          <p:spPr>
            <a:xfrm>
              <a:off x="5339684" y="1503822"/>
              <a:ext cx="256802" cy="261610"/>
            </a:xfrm>
            <a:prstGeom prst="rect">
              <a:avLst/>
            </a:prstGeom>
            <a:noFill/>
          </p:spPr>
          <p:txBody>
            <a:bodyPr wrap="none" rtlCol="0">
              <a:spAutoFit/>
            </a:bodyPr>
            <a:lstStyle/>
            <a:p>
              <a:r>
                <a:rPr lang="en-US" sz="1100" dirty="0">
                  <a:solidFill>
                    <a:srgbClr val="FF40FF"/>
                  </a:solidFill>
                </a:rPr>
                <a:t>3</a:t>
              </a:r>
            </a:p>
          </p:txBody>
        </p:sp>
        <p:sp>
          <p:nvSpPr>
            <p:cNvPr id="93" name="Freeform 92">
              <a:extLst>
                <a:ext uri="{FF2B5EF4-FFF2-40B4-BE49-F238E27FC236}">
                  <a16:creationId xmlns:a16="http://schemas.microsoft.com/office/drawing/2014/main" id="{2108C624-1243-23D8-18D5-1875A6547EC7}"/>
                </a:ext>
              </a:extLst>
            </p:cNvPr>
            <p:cNvSpPr/>
            <p:nvPr/>
          </p:nvSpPr>
          <p:spPr>
            <a:xfrm>
              <a:off x="5486607" y="2167467"/>
              <a:ext cx="660194" cy="1178357"/>
            </a:xfrm>
            <a:custGeom>
              <a:avLst/>
              <a:gdLst>
                <a:gd name="connsiteX0" fmla="*/ 0 w 558800"/>
                <a:gd name="connsiteY0" fmla="*/ 1126067 h 1126067"/>
                <a:gd name="connsiteX1" fmla="*/ 8467 w 558800"/>
                <a:gd name="connsiteY1" fmla="*/ 795867 h 1126067"/>
                <a:gd name="connsiteX2" fmla="*/ 16933 w 558800"/>
                <a:gd name="connsiteY2" fmla="*/ 770467 h 1126067"/>
                <a:gd name="connsiteX3" fmla="*/ 25400 w 558800"/>
                <a:gd name="connsiteY3" fmla="*/ 736600 h 1126067"/>
                <a:gd name="connsiteX4" fmla="*/ 50800 w 558800"/>
                <a:gd name="connsiteY4" fmla="*/ 702734 h 1126067"/>
                <a:gd name="connsiteX5" fmla="*/ 76200 w 558800"/>
                <a:gd name="connsiteY5" fmla="*/ 651934 h 1126067"/>
                <a:gd name="connsiteX6" fmla="*/ 110067 w 558800"/>
                <a:gd name="connsiteY6" fmla="*/ 618067 h 1126067"/>
                <a:gd name="connsiteX7" fmla="*/ 152400 w 558800"/>
                <a:gd name="connsiteY7" fmla="*/ 567267 h 1126067"/>
                <a:gd name="connsiteX8" fmla="*/ 177800 w 558800"/>
                <a:gd name="connsiteY8" fmla="*/ 508000 h 1126067"/>
                <a:gd name="connsiteX9" fmla="*/ 194733 w 558800"/>
                <a:gd name="connsiteY9" fmla="*/ 482600 h 1126067"/>
                <a:gd name="connsiteX10" fmla="*/ 237067 w 558800"/>
                <a:gd name="connsiteY10" fmla="*/ 423334 h 1126067"/>
                <a:gd name="connsiteX11" fmla="*/ 279400 w 558800"/>
                <a:gd name="connsiteY11" fmla="*/ 364067 h 1126067"/>
                <a:gd name="connsiteX12" fmla="*/ 296333 w 558800"/>
                <a:gd name="connsiteY12" fmla="*/ 330200 h 1126067"/>
                <a:gd name="connsiteX13" fmla="*/ 355600 w 558800"/>
                <a:gd name="connsiteY13" fmla="*/ 262467 h 1126067"/>
                <a:gd name="connsiteX14" fmla="*/ 364067 w 558800"/>
                <a:gd name="connsiteY14" fmla="*/ 237067 h 1126067"/>
                <a:gd name="connsiteX15" fmla="*/ 414867 w 558800"/>
                <a:gd name="connsiteY15" fmla="*/ 186267 h 1126067"/>
                <a:gd name="connsiteX16" fmla="*/ 440267 w 558800"/>
                <a:gd name="connsiteY16" fmla="*/ 143934 h 1126067"/>
                <a:gd name="connsiteX17" fmla="*/ 457200 w 558800"/>
                <a:gd name="connsiteY17" fmla="*/ 118534 h 1126067"/>
                <a:gd name="connsiteX18" fmla="*/ 499533 w 558800"/>
                <a:gd name="connsiteY18" fmla="*/ 76200 h 1126067"/>
                <a:gd name="connsiteX19" fmla="*/ 508000 w 558800"/>
                <a:gd name="connsiteY19" fmla="*/ 50800 h 1126067"/>
                <a:gd name="connsiteX20" fmla="*/ 558800 w 558800"/>
                <a:gd name="connsiteY20" fmla="*/ 0 h 1126067"/>
                <a:gd name="connsiteX0" fmla="*/ 0 w 622686"/>
                <a:gd name="connsiteY0" fmla="*/ 1134217 h 1134217"/>
                <a:gd name="connsiteX1" fmla="*/ 72353 w 622686"/>
                <a:gd name="connsiteY1" fmla="*/ 795867 h 1134217"/>
                <a:gd name="connsiteX2" fmla="*/ 80819 w 622686"/>
                <a:gd name="connsiteY2" fmla="*/ 770467 h 1134217"/>
                <a:gd name="connsiteX3" fmla="*/ 89286 w 622686"/>
                <a:gd name="connsiteY3" fmla="*/ 736600 h 1134217"/>
                <a:gd name="connsiteX4" fmla="*/ 114686 w 622686"/>
                <a:gd name="connsiteY4" fmla="*/ 702734 h 1134217"/>
                <a:gd name="connsiteX5" fmla="*/ 140086 w 622686"/>
                <a:gd name="connsiteY5" fmla="*/ 651934 h 1134217"/>
                <a:gd name="connsiteX6" fmla="*/ 173953 w 622686"/>
                <a:gd name="connsiteY6" fmla="*/ 618067 h 1134217"/>
                <a:gd name="connsiteX7" fmla="*/ 216286 w 622686"/>
                <a:gd name="connsiteY7" fmla="*/ 567267 h 1134217"/>
                <a:gd name="connsiteX8" fmla="*/ 241686 w 622686"/>
                <a:gd name="connsiteY8" fmla="*/ 508000 h 1134217"/>
                <a:gd name="connsiteX9" fmla="*/ 258619 w 622686"/>
                <a:gd name="connsiteY9" fmla="*/ 482600 h 1134217"/>
                <a:gd name="connsiteX10" fmla="*/ 300953 w 622686"/>
                <a:gd name="connsiteY10" fmla="*/ 423334 h 1134217"/>
                <a:gd name="connsiteX11" fmla="*/ 343286 w 622686"/>
                <a:gd name="connsiteY11" fmla="*/ 364067 h 1134217"/>
                <a:gd name="connsiteX12" fmla="*/ 360219 w 622686"/>
                <a:gd name="connsiteY12" fmla="*/ 330200 h 1134217"/>
                <a:gd name="connsiteX13" fmla="*/ 419486 w 622686"/>
                <a:gd name="connsiteY13" fmla="*/ 262467 h 1134217"/>
                <a:gd name="connsiteX14" fmla="*/ 427953 w 622686"/>
                <a:gd name="connsiteY14" fmla="*/ 237067 h 1134217"/>
                <a:gd name="connsiteX15" fmla="*/ 478753 w 622686"/>
                <a:gd name="connsiteY15" fmla="*/ 186267 h 1134217"/>
                <a:gd name="connsiteX16" fmla="*/ 504153 w 622686"/>
                <a:gd name="connsiteY16" fmla="*/ 143934 h 1134217"/>
                <a:gd name="connsiteX17" fmla="*/ 521086 w 622686"/>
                <a:gd name="connsiteY17" fmla="*/ 118534 h 1134217"/>
                <a:gd name="connsiteX18" fmla="*/ 563419 w 622686"/>
                <a:gd name="connsiteY18" fmla="*/ 76200 h 1134217"/>
                <a:gd name="connsiteX19" fmla="*/ 571886 w 622686"/>
                <a:gd name="connsiteY19" fmla="*/ 50800 h 1134217"/>
                <a:gd name="connsiteX20" fmla="*/ 622686 w 622686"/>
                <a:gd name="connsiteY20" fmla="*/ 0 h 113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2686" h="1134217">
                  <a:moveTo>
                    <a:pt x="0" y="1134217"/>
                  </a:moveTo>
                  <a:cubicBezTo>
                    <a:pt x="2822" y="1024150"/>
                    <a:pt x="67116" y="905845"/>
                    <a:pt x="72353" y="795867"/>
                  </a:cubicBezTo>
                  <a:cubicBezTo>
                    <a:pt x="72777" y="786953"/>
                    <a:pt x="78367" y="779048"/>
                    <a:pt x="80819" y="770467"/>
                  </a:cubicBezTo>
                  <a:cubicBezTo>
                    <a:pt x="84016" y="759278"/>
                    <a:pt x="84082" y="747008"/>
                    <a:pt x="89286" y="736600"/>
                  </a:cubicBezTo>
                  <a:cubicBezTo>
                    <a:pt x="95597" y="723979"/>
                    <a:pt x="106219" y="714023"/>
                    <a:pt x="114686" y="702734"/>
                  </a:cubicBezTo>
                  <a:cubicBezTo>
                    <a:pt x="122881" y="678151"/>
                    <a:pt x="122182" y="672822"/>
                    <a:pt x="140086" y="651934"/>
                  </a:cubicBezTo>
                  <a:cubicBezTo>
                    <a:pt x="150476" y="639812"/>
                    <a:pt x="165097" y="631351"/>
                    <a:pt x="173953" y="618067"/>
                  </a:cubicBezTo>
                  <a:cubicBezTo>
                    <a:pt x="197528" y="582704"/>
                    <a:pt x="183691" y="599862"/>
                    <a:pt x="216286" y="567267"/>
                  </a:cubicBezTo>
                  <a:cubicBezTo>
                    <a:pt x="225785" y="538772"/>
                    <a:pt x="224947" y="537293"/>
                    <a:pt x="241686" y="508000"/>
                  </a:cubicBezTo>
                  <a:cubicBezTo>
                    <a:pt x="246734" y="499165"/>
                    <a:pt x="253570" y="491435"/>
                    <a:pt x="258619" y="482600"/>
                  </a:cubicBezTo>
                  <a:cubicBezTo>
                    <a:pt x="288336" y="430597"/>
                    <a:pt x="259582" y="464705"/>
                    <a:pt x="300953" y="423334"/>
                  </a:cubicBezTo>
                  <a:cubicBezTo>
                    <a:pt x="347361" y="330515"/>
                    <a:pt x="286079" y="444158"/>
                    <a:pt x="343286" y="364067"/>
                  </a:cubicBezTo>
                  <a:cubicBezTo>
                    <a:pt x="350622" y="353796"/>
                    <a:pt x="352470" y="340163"/>
                    <a:pt x="360219" y="330200"/>
                  </a:cubicBezTo>
                  <a:cubicBezTo>
                    <a:pt x="391121" y="290469"/>
                    <a:pt x="400981" y="299476"/>
                    <a:pt x="419486" y="262467"/>
                  </a:cubicBezTo>
                  <a:cubicBezTo>
                    <a:pt x="423477" y="254485"/>
                    <a:pt x="422474" y="244112"/>
                    <a:pt x="427953" y="237067"/>
                  </a:cubicBezTo>
                  <a:cubicBezTo>
                    <a:pt x="442655" y="218164"/>
                    <a:pt x="478753" y="186267"/>
                    <a:pt x="478753" y="186267"/>
                  </a:cubicBezTo>
                  <a:cubicBezTo>
                    <a:pt x="493456" y="142155"/>
                    <a:pt x="477587" y="177140"/>
                    <a:pt x="504153" y="143934"/>
                  </a:cubicBezTo>
                  <a:cubicBezTo>
                    <a:pt x="510510" y="135988"/>
                    <a:pt x="514385" y="126192"/>
                    <a:pt x="521086" y="118534"/>
                  </a:cubicBezTo>
                  <a:cubicBezTo>
                    <a:pt x="534227" y="103515"/>
                    <a:pt x="563419" y="76200"/>
                    <a:pt x="563419" y="76200"/>
                  </a:cubicBezTo>
                  <a:cubicBezTo>
                    <a:pt x="566241" y="67733"/>
                    <a:pt x="566407" y="57845"/>
                    <a:pt x="571886" y="50800"/>
                  </a:cubicBezTo>
                  <a:cubicBezTo>
                    <a:pt x="586588" y="31897"/>
                    <a:pt x="622686" y="0"/>
                    <a:pt x="622686" y="0"/>
                  </a:cubicBezTo>
                </a:path>
              </a:pathLst>
            </a:custGeom>
            <a:noFill/>
            <a:ln w="19050">
              <a:solidFill>
                <a:srgbClr val="00905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C6D30F55-65C7-331B-3779-9A2F92CFCFCD}"/>
                </a:ext>
              </a:extLst>
            </p:cNvPr>
            <p:cNvSpPr txBox="1"/>
            <p:nvPr/>
          </p:nvSpPr>
          <p:spPr>
            <a:xfrm>
              <a:off x="5568465" y="2228036"/>
              <a:ext cx="365806" cy="307777"/>
            </a:xfrm>
            <a:prstGeom prst="rect">
              <a:avLst/>
            </a:prstGeom>
            <a:noFill/>
          </p:spPr>
          <p:txBody>
            <a:bodyPr wrap="none" rtlCol="0">
              <a:spAutoFit/>
            </a:bodyPr>
            <a:lstStyle/>
            <a:p>
              <a:r>
                <a:rPr lang="en-US" sz="1400" dirty="0">
                  <a:solidFill>
                    <a:srgbClr val="009051"/>
                  </a:solidFill>
                </a:rPr>
                <a:t>+2</a:t>
              </a:r>
            </a:p>
          </p:txBody>
        </p:sp>
      </p:grpSp>
      <p:sp>
        <p:nvSpPr>
          <p:cNvPr id="96" name="TextBox 95">
            <a:extLst>
              <a:ext uri="{FF2B5EF4-FFF2-40B4-BE49-F238E27FC236}">
                <a16:creationId xmlns:a16="http://schemas.microsoft.com/office/drawing/2014/main" id="{57078392-FB4C-D4DE-4687-ED2F85FAA1B1}"/>
              </a:ext>
            </a:extLst>
          </p:cNvPr>
          <p:cNvSpPr txBox="1"/>
          <p:nvPr/>
        </p:nvSpPr>
        <p:spPr>
          <a:xfrm>
            <a:off x="5263680" y="2744924"/>
            <a:ext cx="365806" cy="307777"/>
          </a:xfrm>
          <a:prstGeom prst="rect">
            <a:avLst/>
          </a:prstGeom>
          <a:noFill/>
        </p:spPr>
        <p:txBody>
          <a:bodyPr wrap="none" rtlCol="0">
            <a:spAutoFit/>
          </a:bodyPr>
          <a:lstStyle/>
          <a:p>
            <a:r>
              <a:rPr lang="en-US" sz="1400" dirty="0">
                <a:solidFill>
                  <a:srgbClr val="009051"/>
                </a:solidFill>
              </a:rPr>
              <a:t>+1</a:t>
            </a:r>
          </a:p>
        </p:txBody>
      </p:sp>
      <p:sp>
        <p:nvSpPr>
          <p:cNvPr id="97" name="Rectangle 96">
            <a:extLst>
              <a:ext uri="{FF2B5EF4-FFF2-40B4-BE49-F238E27FC236}">
                <a16:creationId xmlns:a16="http://schemas.microsoft.com/office/drawing/2014/main" id="{660E555B-8FE5-EB34-E6D5-B7A1231B2BFD}"/>
              </a:ext>
            </a:extLst>
          </p:cNvPr>
          <p:cNvSpPr/>
          <p:nvPr/>
        </p:nvSpPr>
        <p:spPr>
          <a:xfrm>
            <a:off x="5642703" y="2270561"/>
            <a:ext cx="195981" cy="2092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494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96" grpId="0"/>
      <p:bldP spid="9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Simple Rebalancing</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64</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57" name="Content Placeholder 2">
            <a:extLst>
              <a:ext uri="{FF2B5EF4-FFF2-40B4-BE49-F238E27FC236}">
                <a16:creationId xmlns:a16="http://schemas.microsoft.com/office/drawing/2014/main" id="{1EA25C9C-434E-19CA-4F35-68F15BAE168F}"/>
              </a:ext>
            </a:extLst>
          </p:cNvPr>
          <p:cNvSpPr txBox="1">
            <a:spLocks/>
          </p:cNvSpPr>
          <p:nvPr/>
        </p:nvSpPr>
        <p:spPr>
          <a:xfrm>
            <a:off x="23601" y="99581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b="1" dirty="0"/>
              <a:t>Retracing</a:t>
            </a:r>
            <a:r>
              <a:rPr lang="en-US" sz="1400" dirty="0"/>
              <a:t> – check every ancestor's balance factor</a:t>
            </a:r>
          </a:p>
        </p:txBody>
      </p:sp>
      <p:grpSp>
        <p:nvGrpSpPr>
          <p:cNvPr id="95" name="Group 94">
            <a:extLst>
              <a:ext uri="{FF2B5EF4-FFF2-40B4-BE49-F238E27FC236}">
                <a16:creationId xmlns:a16="http://schemas.microsoft.com/office/drawing/2014/main" id="{4E26DCAC-65FB-2CEC-1606-7BC759C1854F}"/>
              </a:ext>
            </a:extLst>
          </p:cNvPr>
          <p:cNvGrpSpPr/>
          <p:nvPr/>
        </p:nvGrpSpPr>
        <p:grpSpPr>
          <a:xfrm>
            <a:off x="519885" y="1489080"/>
            <a:ext cx="2257170" cy="1866346"/>
            <a:chOff x="3889631" y="1489080"/>
            <a:chExt cx="2257170" cy="1866346"/>
          </a:xfrm>
        </p:grpSpPr>
        <p:grpSp>
          <p:nvGrpSpPr>
            <p:cNvPr id="60" name="Group 59">
              <a:extLst>
                <a:ext uri="{FF2B5EF4-FFF2-40B4-BE49-F238E27FC236}">
                  <a16:creationId xmlns:a16="http://schemas.microsoft.com/office/drawing/2014/main" id="{1F511AE8-7540-8764-9F96-AA0184C00BA4}"/>
                </a:ext>
              </a:extLst>
            </p:cNvPr>
            <p:cNvGrpSpPr/>
            <p:nvPr/>
          </p:nvGrpSpPr>
          <p:grpSpPr>
            <a:xfrm>
              <a:off x="4144712" y="1489080"/>
              <a:ext cx="1759876" cy="1866346"/>
              <a:chOff x="701385" y="1574179"/>
              <a:chExt cx="1759876" cy="1866346"/>
            </a:xfrm>
          </p:grpSpPr>
          <p:sp>
            <p:nvSpPr>
              <p:cNvPr id="61" name="Oval 60">
                <a:extLst>
                  <a:ext uri="{FF2B5EF4-FFF2-40B4-BE49-F238E27FC236}">
                    <a16:creationId xmlns:a16="http://schemas.microsoft.com/office/drawing/2014/main" id="{E7FD5CF3-3985-23EC-51D5-FB00963526FF}"/>
                  </a:ext>
                </a:extLst>
              </p:cNvPr>
              <p:cNvSpPr>
                <a:spLocks noChangeAspect="1"/>
              </p:cNvSpPr>
              <p:nvPr/>
            </p:nvSpPr>
            <p:spPr>
              <a:xfrm>
                <a:off x="1629481" y="159210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TextBox 61">
                <a:extLst>
                  <a:ext uri="{FF2B5EF4-FFF2-40B4-BE49-F238E27FC236}">
                    <a16:creationId xmlns:a16="http://schemas.microsoft.com/office/drawing/2014/main" id="{83A6D445-554E-D7A3-40B2-F7F1DF58ACD3}"/>
                  </a:ext>
                </a:extLst>
              </p:cNvPr>
              <p:cNvSpPr txBox="1"/>
              <p:nvPr/>
            </p:nvSpPr>
            <p:spPr>
              <a:xfrm>
                <a:off x="1603175" y="15741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63" name="Oval 62">
                <a:extLst>
                  <a:ext uri="{FF2B5EF4-FFF2-40B4-BE49-F238E27FC236}">
                    <a16:creationId xmlns:a16="http://schemas.microsoft.com/office/drawing/2014/main" id="{9B178C67-743B-0E92-592B-B1616131C73A}"/>
                  </a:ext>
                </a:extLst>
              </p:cNvPr>
              <p:cNvSpPr>
                <a:spLocks noChangeAspect="1"/>
              </p:cNvSpPr>
              <p:nvPr/>
            </p:nvSpPr>
            <p:spPr>
              <a:xfrm>
                <a:off x="1035581" y="199967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TextBox 63">
                <a:extLst>
                  <a:ext uri="{FF2B5EF4-FFF2-40B4-BE49-F238E27FC236}">
                    <a16:creationId xmlns:a16="http://schemas.microsoft.com/office/drawing/2014/main" id="{61E53243-03E2-3DEA-C89C-C23E5EABF9E1}"/>
                  </a:ext>
                </a:extLst>
              </p:cNvPr>
              <p:cNvSpPr txBox="1"/>
              <p:nvPr/>
            </p:nvSpPr>
            <p:spPr>
              <a:xfrm>
                <a:off x="1002120" y="19826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65" name="Oval 64">
                <a:extLst>
                  <a:ext uri="{FF2B5EF4-FFF2-40B4-BE49-F238E27FC236}">
                    <a16:creationId xmlns:a16="http://schemas.microsoft.com/office/drawing/2014/main" id="{7FF9AF3E-040F-94C4-511F-9C69A942D052}"/>
                  </a:ext>
                </a:extLst>
              </p:cNvPr>
              <p:cNvSpPr>
                <a:spLocks noChangeAspect="1"/>
              </p:cNvSpPr>
              <p:nvPr/>
            </p:nvSpPr>
            <p:spPr>
              <a:xfrm>
                <a:off x="2122082" y="205875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TextBox 65">
                <a:extLst>
                  <a:ext uri="{FF2B5EF4-FFF2-40B4-BE49-F238E27FC236}">
                    <a16:creationId xmlns:a16="http://schemas.microsoft.com/office/drawing/2014/main" id="{8323364D-48A7-43EE-8F7C-7BF5D685DB4E}"/>
                  </a:ext>
                </a:extLst>
              </p:cNvPr>
              <p:cNvSpPr txBox="1"/>
              <p:nvPr/>
            </p:nvSpPr>
            <p:spPr>
              <a:xfrm>
                <a:off x="2093853" y="2046451"/>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67" name="Oval 66">
                <a:extLst>
                  <a:ext uri="{FF2B5EF4-FFF2-40B4-BE49-F238E27FC236}">
                    <a16:creationId xmlns:a16="http://schemas.microsoft.com/office/drawing/2014/main" id="{80BF4FE8-D298-9074-673E-FA438AEC7125}"/>
                  </a:ext>
                </a:extLst>
              </p:cNvPr>
              <p:cNvSpPr>
                <a:spLocks noChangeAspect="1"/>
              </p:cNvSpPr>
              <p:nvPr/>
            </p:nvSpPr>
            <p:spPr>
              <a:xfrm>
                <a:off x="701385" y="258779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TextBox 67">
                <a:extLst>
                  <a:ext uri="{FF2B5EF4-FFF2-40B4-BE49-F238E27FC236}">
                    <a16:creationId xmlns:a16="http://schemas.microsoft.com/office/drawing/2014/main" id="{F9F00A3F-662E-7D6D-66A0-C601364DBB8C}"/>
                  </a:ext>
                </a:extLst>
              </p:cNvPr>
              <p:cNvSpPr txBox="1"/>
              <p:nvPr/>
            </p:nvSpPr>
            <p:spPr>
              <a:xfrm>
                <a:off x="712637" y="2567892"/>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69" name="Oval 68">
                <a:extLst>
                  <a:ext uri="{FF2B5EF4-FFF2-40B4-BE49-F238E27FC236}">
                    <a16:creationId xmlns:a16="http://schemas.microsoft.com/office/drawing/2014/main" id="{156EC39B-4C5F-E618-B782-F6BE9CCFD373}"/>
                  </a:ext>
                </a:extLst>
              </p:cNvPr>
              <p:cNvSpPr>
                <a:spLocks noChangeAspect="1"/>
              </p:cNvSpPr>
              <p:nvPr/>
            </p:nvSpPr>
            <p:spPr>
              <a:xfrm>
                <a:off x="1801379" y="260012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FE79F68B-B31A-98B4-C517-AC7FFA36F50B}"/>
                  </a:ext>
                </a:extLst>
              </p:cNvPr>
              <p:cNvSpPr txBox="1"/>
              <p:nvPr/>
            </p:nvSpPr>
            <p:spPr>
              <a:xfrm>
                <a:off x="1779070" y="258021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71" name="Oval 70">
                <a:extLst>
                  <a:ext uri="{FF2B5EF4-FFF2-40B4-BE49-F238E27FC236}">
                    <a16:creationId xmlns:a16="http://schemas.microsoft.com/office/drawing/2014/main" id="{8B971E37-A276-8A18-E1C9-A6EAB5613C1B}"/>
                  </a:ext>
                </a:extLst>
              </p:cNvPr>
              <p:cNvSpPr>
                <a:spLocks noChangeAspect="1"/>
              </p:cNvSpPr>
              <p:nvPr/>
            </p:nvSpPr>
            <p:spPr>
              <a:xfrm>
                <a:off x="1588219" y="3141646"/>
                <a:ext cx="288000" cy="288000"/>
              </a:xfrm>
              <a:prstGeom prst="ellips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2" name="TextBox 71">
                <a:extLst>
                  <a:ext uri="{FF2B5EF4-FFF2-40B4-BE49-F238E27FC236}">
                    <a16:creationId xmlns:a16="http://schemas.microsoft.com/office/drawing/2014/main" id="{E3D107BA-2330-0AF2-F7AE-93BF0C735D62}"/>
                  </a:ext>
                </a:extLst>
              </p:cNvPr>
              <p:cNvSpPr txBox="1"/>
              <p:nvPr/>
            </p:nvSpPr>
            <p:spPr>
              <a:xfrm>
                <a:off x="1568413" y="313274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73" name="Oval 72">
                <a:extLst>
                  <a:ext uri="{FF2B5EF4-FFF2-40B4-BE49-F238E27FC236}">
                    <a16:creationId xmlns:a16="http://schemas.microsoft.com/office/drawing/2014/main" id="{247C57C4-36B0-F0D1-644B-288F00A2D41F}"/>
                  </a:ext>
                </a:extLst>
              </p:cNvPr>
              <p:cNvSpPr>
                <a:spLocks noChangeAspect="1"/>
              </p:cNvSpPr>
              <p:nvPr/>
            </p:nvSpPr>
            <p:spPr>
              <a:xfrm>
                <a:off x="1290452" y="259620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73">
                <a:extLst>
                  <a:ext uri="{FF2B5EF4-FFF2-40B4-BE49-F238E27FC236}">
                    <a16:creationId xmlns:a16="http://schemas.microsoft.com/office/drawing/2014/main" id="{0FF1F921-A815-2FCE-5E4C-DF4E45A5EDE6}"/>
                  </a:ext>
                </a:extLst>
              </p:cNvPr>
              <p:cNvSpPr txBox="1"/>
              <p:nvPr/>
            </p:nvSpPr>
            <p:spPr>
              <a:xfrm>
                <a:off x="1257950" y="25886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75" name="Straight Connector 74">
                <a:extLst>
                  <a:ext uri="{FF2B5EF4-FFF2-40B4-BE49-F238E27FC236}">
                    <a16:creationId xmlns:a16="http://schemas.microsoft.com/office/drawing/2014/main" id="{E9A859F6-6F72-0CE2-F16D-858218F6CAD6}"/>
                  </a:ext>
                </a:extLst>
              </p:cNvPr>
              <p:cNvCxnSpPr>
                <a:cxnSpLocks/>
                <a:stCxn id="61" idx="3"/>
              </p:cNvCxnSpPr>
              <p:nvPr/>
            </p:nvCxnSpPr>
            <p:spPr>
              <a:xfrm flipH="1">
                <a:off x="1185824" y="1837925"/>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E12CF59-424B-1A17-E9FD-0A36C578121D}"/>
                  </a:ext>
                </a:extLst>
              </p:cNvPr>
              <p:cNvCxnSpPr>
                <a:cxnSpLocks/>
                <a:stCxn id="61" idx="5"/>
              </p:cNvCxnSpPr>
              <p:nvPr/>
            </p:nvCxnSpPr>
            <p:spPr>
              <a:xfrm>
                <a:off x="1875304" y="1837925"/>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FFEBFDE-7D8C-7A2F-1F6A-2DC5B4636E41}"/>
                  </a:ext>
                </a:extLst>
              </p:cNvPr>
              <p:cNvCxnSpPr>
                <a:cxnSpLocks/>
                <a:stCxn id="63" idx="4"/>
                <a:endCxn id="67" idx="0"/>
              </p:cNvCxnSpPr>
              <p:nvPr/>
            </p:nvCxnSpPr>
            <p:spPr>
              <a:xfrm flipH="1">
                <a:off x="845385" y="2287670"/>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2E77D59-6D7B-ED93-607F-E74816EEDF32}"/>
                  </a:ext>
                </a:extLst>
              </p:cNvPr>
              <p:cNvCxnSpPr>
                <a:cxnSpLocks/>
                <a:stCxn id="65" idx="4"/>
              </p:cNvCxnSpPr>
              <p:nvPr/>
            </p:nvCxnSpPr>
            <p:spPr>
              <a:xfrm flipH="1">
                <a:off x="1970583" y="2346754"/>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C058BEF-DA75-290F-FEE4-5B39D11E8933}"/>
                  </a:ext>
                </a:extLst>
              </p:cNvPr>
              <p:cNvCxnSpPr>
                <a:cxnSpLocks/>
                <a:stCxn id="69" idx="4"/>
              </p:cNvCxnSpPr>
              <p:nvPr/>
            </p:nvCxnSpPr>
            <p:spPr>
              <a:xfrm flipH="1">
                <a:off x="1753863" y="2888121"/>
                <a:ext cx="191516" cy="25867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5DF598F-2C99-AB8A-35A7-B1CDD846C5F7}"/>
                  </a:ext>
                </a:extLst>
              </p:cNvPr>
              <p:cNvCxnSpPr>
                <a:cxnSpLocks/>
                <a:stCxn id="63" idx="4"/>
                <a:endCxn id="73" idx="0"/>
              </p:cNvCxnSpPr>
              <p:nvPr/>
            </p:nvCxnSpPr>
            <p:spPr>
              <a:xfrm>
                <a:off x="1179581" y="2287670"/>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EFC1FC5D-2FDD-375E-427F-F669AFC81AF6}"/>
                </a:ext>
              </a:extLst>
            </p:cNvPr>
            <p:cNvSpPr txBox="1"/>
            <p:nvPr/>
          </p:nvSpPr>
          <p:spPr>
            <a:xfrm>
              <a:off x="3889631" y="2525144"/>
              <a:ext cx="256802" cy="261610"/>
            </a:xfrm>
            <a:prstGeom prst="rect">
              <a:avLst/>
            </a:prstGeom>
            <a:noFill/>
          </p:spPr>
          <p:txBody>
            <a:bodyPr wrap="none" rtlCol="0">
              <a:spAutoFit/>
            </a:bodyPr>
            <a:lstStyle/>
            <a:p>
              <a:r>
                <a:rPr lang="en-US" sz="1100" dirty="0">
                  <a:solidFill>
                    <a:srgbClr val="FF40FF"/>
                  </a:solidFill>
                </a:rPr>
                <a:t>0</a:t>
              </a:r>
            </a:p>
          </p:txBody>
        </p:sp>
        <p:sp>
          <p:nvSpPr>
            <p:cNvPr id="87" name="TextBox 86">
              <a:extLst>
                <a:ext uri="{FF2B5EF4-FFF2-40B4-BE49-F238E27FC236}">
                  <a16:creationId xmlns:a16="http://schemas.microsoft.com/office/drawing/2014/main" id="{4874A0A0-C6FA-25DA-13E7-66DB2C411230}"/>
                </a:ext>
              </a:extLst>
            </p:cNvPr>
            <p:cNvSpPr txBox="1"/>
            <p:nvPr/>
          </p:nvSpPr>
          <p:spPr>
            <a:xfrm>
              <a:off x="4525225" y="2535152"/>
              <a:ext cx="256802" cy="261610"/>
            </a:xfrm>
            <a:prstGeom prst="rect">
              <a:avLst/>
            </a:prstGeom>
            <a:noFill/>
          </p:spPr>
          <p:txBody>
            <a:bodyPr wrap="none" rtlCol="0">
              <a:spAutoFit/>
            </a:bodyPr>
            <a:lstStyle/>
            <a:p>
              <a:r>
                <a:rPr lang="en-US" sz="1100" dirty="0">
                  <a:solidFill>
                    <a:srgbClr val="FF40FF"/>
                  </a:solidFill>
                </a:rPr>
                <a:t>0</a:t>
              </a:r>
            </a:p>
          </p:txBody>
        </p:sp>
        <p:sp>
          <p:nvSpPr>
            <p:cNvPr id="88" name="TextBox 87">
              <a:extLst>
                <a:ext uri="{FF2B5EF4-FFF2-40B4-BE49-F238E27FC236}">
                  <a16:creationId xmlns:a16="http://schemas.microsoft.com/office/drawing/2014/main" id="{09FA8F83-FF4A-DF77-D100-8AA8E1ACDBFF}"/>
                </a:ext>
              </a:extLst>
            </p:cNvPr>
            <p:cNvSpPr txBox="1"/>
            <p:nvPr/>
          </p:nvSpPr>
          <p:spPr>
            <a:xfrm>
              <a:off x="5297545" y="3091013"/>
              <a:ext cx="256802" cy="261610"/>
            </a:xfrm>
            <a:prstGeom prst="rect">
              <a:avLst/>
            </a:prstGeom>
            <a:noFill/>
          </p:spPr>
          <p:txBody>
            <a:bodyPr wrap="none" rtlCol="0">
              <a:spAutoFit/>
            </a:bodyPr>
            <a:lstStyle/>
            <a:p>
              <a:r>
                <a:rPr lang="en-US" sz="1100" dirty="0">
                  <a:solidFill>
                    <a:srgbClr val="FF40FF"/>
                  </a:solidFill>
                </a:rPr>
                <a:t>0</a:t>
              </a:r>
            </a:p>
          </p:txBody>
        </p:sp>
        <p:sp>
          <p:nvSpPr>
            <p:cNvPr id="89" name="TextBox 88">
              <a:extLst>
                <a:ext uri="{FF2B5EF4-FFF2-40B4-BE49-F238E27FC236}">
                  <a16:creationId xmlns:a16="http://schemas.microsoft.com/office/drawing/2014/main" id="{80F96F95-034E-450C-908D-45995AC2CB3A}"/>
                </a:ext>
              </a:extLst>
            </p:cNvPr>
            <p:cNvSpPr txBox="1"/>
            <p:nvPr/>
          </p:nvSpPr>
          <p:spPr>
            <a:xfrm>
              <a:off x="4263513" y="1943027"/>
              <a:ext cx="256802" cy="261610"/>
            </a:xfrm>
            <a:prstGeom prst="rect">
              <a:avLst/>
            </a:prstGeom>
            <a:noFill/>
          </p:spPr>
          <p:txBody>
            <a:bodyPr wrap="none" rtlCol="0">
              <a:spAutoFit/>
            </a:bodyPr>
            <a:lstStyle/>
            <a:p>
              <a:r>
                <a:rPr lang="en-US" sz="1100" dirty="0">
                  <a:solidFill>
                    <a:srgbClr val="FF40FF"/>
                  </a:solidFill>
                </a:rPr>
                <a:t>1</a:t>
              </a:r>
            </a:p>
          </p:txBody>
        </p:sp>
        <p:sp>
          <p:nvSpPr>
            <p:cNvPr id="90" name="TextBox 89">
              <a:extLst>
                <a:ext uri="{FF2B5EF4-FFF2-40B4-BE49-F238E27FC236}">
                  <a16:creationId xmlns:a16="http://schemas.microsoft.com/office/drawing/2014/main" id="{DFCC030E-3EB8-D958-D4C1-9A817C45966A}"/>
                </a:ext>
              </a:extLst>
            </p:cNvPr>
            <p:cNvSpPr txBox="1"/>
            <p:nvPr/>
          </p:nvSpPr>
          <p:spPr>
            <a:xfrm>
              <a:off x="5509813" y="2543287"/>
              <a:ext cx="256802" cy="261610"/>
            </a:xfrm>
            <a:prstGeom prst="rect">
              <a:avLst/>
            </a:prstGeom>
            <a:noFill/>
          </p:spPr>
          <p:txBody>
            <a:bodyPr wrap="none" rtlCol="0">
              <a:spAutoFit/>
            </a:bodyPr>
            <a:lstStyle/>
            <a:p>
              <a:r>
                <a:rPr lang="en-US" sz="1100" dirty="0">
                  <a:solidFill>
                    <a:srgbClr val="FF40FF"/>
                  </a:solidFill>
                </a:rPr>
                <a:t>1</a:t>
              </a:r>
            </a:p>
          </p:txBody>
        </p:sp>
        <p:sp>
          <p:nvSpPr>
            <p:cNvPr id="91" name="TextBox 90">
              <a:extLst>
                <a:ext uri="{FF2B5EF4-FFF2-40B4-BE49-F238E27FC236}">
                  <a16:creationId xmlns:a16="http://schemas.microsoft.com/office/drawing/2014/main" id="{6C47E4A9-EC64-8B54-CDD6-B2F6ECC43E1A}"/>
                </a:ext>
              </a:extLst>
            </p:cNvPr>
            <p:cNvSpPr txBox="1"/>
            <p:nvPr/>
          </p:nvSpPr>
          <p:spPr>
            <a:xfrm>
              <a:off x="5822419" y="1986430"/>
              <a:ext cx="256802" cy="261610"/>
            </a:xfrm>
            <a:prstGeom prst="rect">
              <a:avLst/>
            </a:prstGeom>
            <a:noFill/>
          </p:spPr>
          <p:txBody>
            <a:bodyPr wrap="none" rtlCol="0">
              <a:spAutoFit/>
            </a:bodyPr>
            <a:lstStyle/>
            <a:p>
              <a:r>
                <a:rPr lang="en-US" sz="1100" dirty="0">
                  <a:solidFill>
                    <a:srgbClr val="FF40FF"/>
                  </a:solidFill>
                </a:rPr>
                <a:t>2</a:t>
              </a:r>
            </a:p>
          </p:txBody>
        </p:sp>
        <p:sp>
          <p:nvSpPr>
            <p:cNvPr id="92" name="TextBox 91">
              <a:extLst>
                <a:ext uri="{FF2B5EF4-FFF2-40B4-BE49-F238E27FC236}">
                  <a16:creationId xmlns:a16="http://schemas.microsoft.com/office/drawing/2014/main" id="{D34957B2-C635-127C-E491-80BCD5DC3170}"/>
                </a:ext>
              </a:extLst>
            </p:cNvPr>
            <p:cNvSpPr txBox="1"/>
            <p:nvPr/>
          </p:nvSpPr>
          <p:spPr>
            <a:xfrm>
              <a:off x="5339684" y="1503822"/>
              <a:ext cx="256802" cy="261610"/>
            </a:xfrm>
            <a:prstGeom prst="rect">
              <a:avLst/>
            </a:prstGeom>
            <a:noFill/>
          </p:spPr>
          <p:txBody>
            <a:bodyPr wrap="none" rtlCol="0">
              <a:spAutoFit/>
            </a:bodyPr>
            <a:lstStyle/>
            <a:p>
              <a:r>
                <a:rPr lang="en-US" sz="1100" dirty="0">
                  <a:solidFill>
                    <a:srgbClr val="FF40FF"/>
                  </a:solidFill>
                </a:rPr>
                <a:t>3</a:t>
              </a:r>
            </a:p>
          </p:txBody>
        </p:sp>
        <p:sp>
          <p:nvSpPr>
            <p:cNvPr id="93" name="Freeform 92">
              <a:extLst>
                <a:ext uri="{FF2B5EF4-FFF2-40B4-BE49-F238E27FC236}">
                  <a16:creationId xmlns:a16="http://schemas.microsoft.com/office/drawing/2014/main" id="{2108C624-1243-23D8-18D5-1875A6547EC7}"/>
                </a:ext>
              </a:extLst>
            </p:cNvPr>
            <p:cNvSpPr/>
            <p:nvPr/>
          </p:nvSpPr>
          <p:spPr>
            <a:xfrm>
              <a:off x="5486607" y="2167467"/>
              <a:ext cx="660194" cy="1178357"/>
            </a:xfrm>
            <a:custGeom>
              <a:avLst/>
              <a:gdLst>
                <a:gd name="connsiteX0" fmla="*/ 0 w 558800"/>
                <a:gd name="connsiteY0" fmla="*/ 1126067 h 1126067"/>
                <a:gd name="connsiteX1" fmla="*/ 8467 w 558800"/>
                <a:gd name="connsiteY1" fmla="*/ 795867 h 1126067"/>
                <a:gd name="connsiteX2" fmla="*/ 16933 w 558800"/>
                <a:gd name="connsiteY2" fmla="*/ 770467 h 1126067"/>
                <a:gd name="connsiteX3" fmla="*/ 25400 w 558800"/>
                <a:gd name="connsiteY3" fmla="*/ 736600 h 1126067"/>
                <a:gd name="connsiteX4" fmla="*/ 50800 w 558800"/>
                <a:gd name="connsiteY4" fmla="*/ 702734 h 1126067"/>
                <a:gd name="connsiteX5" fmla="*/ 76200 w 558800"/>
                <a:gd name="connsiteY5" fmla="*/ 651934 h 1126067"/>
                <a:gd name="connsiteX6" fmla="*/ 110067 w 558800"/>
                <a:gd name="connsiteY6" fmla="*/ 618067 h 1126067"/>
                <a:gd name="connsiteX7" fmla="*/ 152400 w 558800"/>
                <a:gd name="connsiteY7" fmla="*/ 567267 h 1126067"/>
                <a:gd name="connsiteX8" fmla="*/ 177800 w 558800"/>
                <a:gd name="connsiteY8" fmla="*/ 508000 h 1126067"/>
                <a:gd name="connsiteX9" fmla="*/ 194733 w 558800"/>
                <a:gd name="connsiteY9" fmla="*/ 482600 h 1126067"/>
                <a:gd name="connsiteX10" fmla="*/ 237067 w 558800"/>
                <a:gd name="connsiteY10" fmla="*/ 423334 h 1126067"/>
                <a:gd name="connsiteX11" fmla="*/ 279400 w 558800"/>
                <a:gd name="connsiteY11" fmla="*/ 364067 h 1126067"/>
                <a:gd name="connsiteX12" fmla="*/ 296333 w 558800"/>
                <a:gd name="connsiteY12" fmla="*/ 330200 h 1126067"/>
                <a:gd name="connsiteX13" fmla="*/ 355600 w 558800"/>
                <a:gd name="connsiteY13" fmla="*/ 262467 h 1126067"/>
                <a:gd name="connsiteX14" fmla="*/ 364067 w 558800"/>
                <a:gd name="connsiteY14" fmla="*/ 237067 h 1126067"/>
                <a:gd name="connsiteX15" fmla="*/ 414867 w 558800"/>
                <a:gd name="connsiteY15" fmla="*/ 186267 h 1126067"/>
                <a:gd name="connsiteX16" fmla="*/ 440267 w 558800"/>
                <a:gd name="connsiteY16" fmla="*/ 143934 h 1126067"/>
                <a:gd name="connsiteX17" fmla="*/ 457200 w 558800"/>
                <a:gd name="connsiteY17" fmla="*/ 118534 h 1126067"/>
                <a:gd name="connsiteX18" fmla="*/ 499533 w 558800"/>
                <a:gd name="connsiteY18" fmla="*/ 76200 h 1126067"/>
                <a:gd name="connsiteX19" fmla="*/ 508000 w 558800"/>
                <a:gd name="connsiteY19" fmla="*/ 50800 h 1126067"/>
                <a:gd name="connsiteX20" fmla="*/ 558800 w 558800"/>
                <a:gd name="connsiteY20" fmla="*/ 0 h 1126067"/>
                <a:gd name="connsiteX0" fmla="*/ 0 w 622686"/>
                <a:gd name="connsiteY0" fmla="*/ 1134217 h 1134217"/>
                <a:gd name="connsiteX1" fmla="*/ 72353 w 622686"/>
                <a:gd name="connsiteY1" fmla="*/ 795867 h 1134217"/>
                <a:gd name="connsiteX2" fmla="*/ 80819 w 622686"/>
                <a:gd name="connsiteY2" fmla="*/ 770467 h 1134217"/>
                <a:gd name="connsiteX3" fmla="*/ 89286 w 622686"/>
                <a:gd name="connsiteY3" fmla="*/ 736600 h 1134217"/>
                <a:gd name="connsiteX4" fmla="*/ 114686 w 622686"/>
                <a:gd name="connsiteY4" fmla="*/ 702734 h 1134217"/>
                <a:gd name="connsiteX5" fmla="*/ 140086 w 622686"/>
                <a:gd name="connsiteY5" fmla="*/ 651934 h 1134217"/>
                <a:gd name="connsiteX6" fmla="*/ 173953 w 622686"/>
                <a:gd name="connsiteY6" fmla="*/ 618067 h 1134217"/>
                <a:gd name="connsiteX7" fmla="*/ 216286 w 622686"/>
                <a:gd name="connsiteY7" fmla="*/ 567267 h 1134217"/>
                <a:gd name="connsiteX8" fmla="*/ 241686 w 622686"/>
                <a:gd name="connsiteY8" fmla="*/ 508000 h 1134217"/>
                <a:gd name="connsiteX9" fmla="*/ 258619 w 622686"/>
                <a:gd name="connsiteY9" fmla="*/ 482600 h 1134217"/>
                <a:gd name="connsiteX10" fmla="*/ 300953 w 622686"/>
                <a:gd name="connsiteY10" fmla="*/ 423334 h 1134217"/>
                <a:gd name="connsiteX11" fmla="*/ 343286 w 622686"/>
                <a:gd name="connsiteY11" fmla="*/ 364067 h 1134217"/>
                <a:gd name="connsiteX12" fmla="*/ 360219 w 622686"/>
                <a:gd name="connsiteY12" fmla="*/ 330200 h 1134217"/>
                <a:gd name="connsiteX13" fmla="*/ 419486 w 622686"/>
                <a:gd name="connsiteY13" fmla="*/ 262467 h 1134217"/>
                <a:gd name="connsiteX14" fmla="*/ 427953 w 622686"/>
                <a:gd name="connsiteY14" fmla="*/ 237067 h 1134217"/>
                <a:gd name="connsiteX15" fmla="*/ 478753 w 622686"/>
                <a:gd name="connsiteY15" fmla="*/ 186267 h 1134217"/>
                <a:gd name="connsiteX16" fmla="*/ 504153 w 622686"/>
                <a:gd name="connsiteY16" fmla="*/ 143934 h 1134217"/>
                <a:gd name="connsiteX17" fmla="*/ 521086 w 622686"/>
                <a:gd name="connsiteY17" fmla="*/ 118534 h 1134217"/>
                <a:gd name="connsiteX18" fmla="*/ 563419 w 622686"/>
                <a:gd name="connsiteY18" fmla="*/ 76200 h 1134217"/>
                <a:gd name="connsiteX19" fmla="*/ 571886 w 622686"/>
                <a:gd name="connsiteY19" fmla="*/ 50800 h 1134217"/>
                <a:gd name="connsiteX20" fmla="*/ 622686 w 622686"/>
                <a:gd name="connsiteY20" fmla="*/ 0 h 113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2686" h="1134217">
                  <a:moveTo>
                    <a:pt x="0" y="1134217"/>
                  </a:moveTo>
                  <a:cubicBezTo>
                    <a:pt x="2822" y="1024150"/>
                    <a:pt x="67116" y="905845"/>
                    <a:pt x="72353" y="795867"/>
                  </a:cubicBezTo>
                  <a:cubicBezTo>
                    <a:pt x="72777" y="786953"/>
                    <a:pt x="78367" y="779048"/>
                    <a:pt x="80819" y="770467"/>
                  </a:cubicBezTo>
                  <a:cubicBezTo>
                    <a:pt x="84016" y="759278"/>
                    <a:pt x="84082" y="747008"/>
                    <a:pt x="89286" y="736600"/>
                  </a:cubicBezTo>
                  <a:cubicBezTo>
                    <a:pt x="95597" y="723979"/>
                    <a:pt x="106219" y="714023"/>
                    <a:pt x="114686" y="702734"/>
                  </a:cubicBezTo>
                  <a:cubicBezTo>
                    <a:pt x="122881" y="678151"/>
                    <a:pt x="122182" y="672822"/>
                    <a:pt x="140086" y="651934"/>
                  </a:cubicBezTo>
                  <a:cubicBezTo>
                    <a:pt x="150476" y="639812"/>
                    <a:pt x="165097" y="631351"/>
                    <a:pt x="173953" y="618067"/>
                  </a:cubicBezTo>
                  <a:cubicBezTo>
                    <a:pt x="197528" y="582704"/>
                    <a:pt x="183691" y="599862"/>
                    <a:pt x="216286" y="567267"/>
                  </a:cubicBezTo>
                  <a:cubicBezTo>
                    <a:pt x="225785" y="538772"/>
                    <a:pt x="224947" y="537293"/>
                    <a:pt x="241686" y="508000"/>
                  </a:cubicBezTo>
                  <a:cubicBezTo>
                    <a:pt x="246734" y="499165"/>
                    <a:pt x="253570" y="491435"/>
                    <a:pt x="258619" y="482600"/>
                  </a:cubicBezTo>
                  <a:cubicBezTo>
                    <a:pt x="288336" y="430597"/>
                    <a:pt x="259582" y="464705"/>
                    <a:pt x="300953" y="423334"/>
                  </a:cubicBezTo>
                  <a:cubicBezTo>
                    <a:pt x="347361" y="330515"/>
                    <a:pt x="286079" y="444158"/>
                    <a:pt x="343286" y="364067"/>
                  </a:cubicBezTo>
                  <a:cubicBezTo>
                    <a:pt x="350622" y="353796"/>
                    <a:pt x="352470" y="340163"/>
                    <a:pt x="360219" y="330200"/>
                  </a:cubicBezTo>
                  <a:cubicBezTo>
                    <a:pt x="391121" y="290469"/>
                    <a:pt x="400981" y="299476"/>
                    <a:pt x="419486" y="262467"/>
                  </a:cubicBezTo>
                  <a:cubicBezTo>
                    <a:pt x="423477" y="254485"/>
                    <a:pt x="422474" y="244112"/>
                    <a:pt x="427953" y="237067"/>
                  </a:cubicBezTo>
                  <a:cubicBezTo>
                    <a:pt x="442655" y="218164"/>
                    <a:pt x="478753" y="186267"/>
                    <a:pt x="478753" y="186267"/>
                  </a:cubicBezTo>
                  <a:cubicBezTo>
                    <a:pt x="493456" y="142155"/>
                    <a:pt x="477587" y="177140"/>
                    <a:pt x="504153" y="143934"/>
                  </a:cubicBezTo>
                  <a:cubicBezTo>
                    <a:pt x="510510" y="135988"/>
                    <a:pt x="514385" y="126192"/>
                    <a:pt x="521086" y="118534"/>
                  </a:cubicBezTo>
                  <a:cubicBezTo>
                    <a:pt x="534227" y="103515"/>
                    <a:pt x="563419" y="76200"/>
                    <a:pt x="563419" y="76200"/>
                  </a:cubicBezTo>
                  <a:cubicBezTo>
                    <a:pt x="566241" y="67733"/>
                    <a:pt x="566407" y="57845"/>
                    <a:pt x="571886" y="50800"/>
                  </a:cubicBezTo>
                  <a:cubicBezTo>
                    <a:pt x="586588" y="31897"/>
                    <a:pt x="622686" y="0"/>
                    <a:pt x="622686" y="0"/>
                  </a:cubicBezTo>
                </a:path>
              </a:pathLst>
            </a:custGeom>
            <a:noFill/>
            <a:ln w="19050">
              <a:solidFill>
                <a:srgbClr val="00905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C6D30F55-65C7-331B-3779-9A2F92CFCFCD}"/>
                </a:ext>
              </a:extLst>
            </p:cNvPr>
            <p:cNvSpPr txBox="1"/>
            <p:nvPr/>
          </p:nvSpPr>
          <p:spPr>
            <a:xfrm>
              <a:off x="5568465" y="2228036"/>
              <a:ext cx="365806" cy="307777"/>
            </a:xfrm>
            <a:prstGeom prst="rect">
              <a:avLst/>
            </a:prstGeom>
            <a:noFill/>
          </p:spPr>
          <p:txBody>
            <a:bodyPr wrap="none" rtlCol="0">
              <a:spAutoFit/>
            </a:bodyPr>
            <a:lstStyle/>
            <a:p>
              <a:r>
                <a:rPr lang="en-US" sz="1400" dirty="0">
                  <a:solidFill>
                    <a:srgbClr val="009051"/>
                  </a:solidFill>
                </a:rPr>
                <a:t>+2</a:t>
              </a:r>
            </a:p>
          </p:txBody>
        </p:sp>
      </p:grpSp>
      <p:sp>
        <p:nvSpPr>
          <p:cNvPr id="96" name="TextBox 95">
            <a:extLst>
              <a:ext uri="{FF2B5EF4-FFF2-40B4-BE49-F238E27FC236}">
                <a16:creationId xmlns:a16="http://schemas.microsoft.com/office/drawing/2014/main" id="{57078392-FB4C-D4DE-4687-ED2F85FAA1B1}"/>
              </a:ext>
            </a:extLst>
          </p:cNvPr>
          <p:cNvSpPr txBox="1"/>
          <p:nvPr/>
        </p:nvSpPr>
        <p:spPr>
          <a:xfrm>
            <a:off x="1893934" y="2744924"/>
            <a:ext cx="365806" cy="307777"/>
          </a:xfrm>
          <a:prstGeom prst="rect">
            <a:avLst/>
          </a:prstGeom>
          <a:noFill/>
        </p:spPr>
        <p:txBody>
          <a:bodyPr wrap="none" rtlCol="0">
            <a:spAutoFit/>
          </a:bodyPr>
          <a:lstStyle/>
          <a:p>
            <a:r>
              <a:rPr lang="en-US" sz="1400" dirty="0">
                <a:solidFill>
                  <a:srgbClr val="009051"/>
                </a:solidFill>
              </a:rPr>
              <a:t>+1</a:t>
            </a:r>
          </a:p>
        </p:txBody>
      </p:sp>
      <p:sp>
        <p:nvSpPr>
          <p:cNvPr id="97" name="Rectangle 96">
            <a:extLst>
              <a:ext uri="{FF2B5EF4-FFF2-40B4-BE49-F238E27FC236}">
                <a16:creationId xmlns:a16="http://schemas.microsoft.com/office/drawing/2014/main" id="{660E555B-8FE5-EB34-E6D5-B7A1231B2BFD}"/>
              </a:ext>
            </a:extLst>
          </p:cNvPr>
          <p:cNvSpPr/>
          <p:nvPr/>
        </p:nvSpPr>
        <p:spPr>
          <a:xfrm>
            <a:off x="2272957" y="2270561"/>
            <a:ext cx="195981" cy="2092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11F0619-8547-EF00-B253-726D6D468C9E}"/>
              </a:ext>
            </a:extLst>
          </p:cNvPr>
          <p:cNvSpPr txBox="1">
            <a:spLocks/>
          </p:cNvSpPr>
          <p:nvPr/>
        </p:nvSpPr>
        <p:spPr>
          <a:xfrm>
            <a:off x="3234487" y="98618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Invert unbalanced parent with "heavy" child through rotation</a:t>
            </a:r>
          </a:p>
        </p:txBody>
      </p:sp>
      <p:sp>
        <p:nvSpPr>
          <p:cNvPr id="39" name="Oval 38">
            <a:extLst>
              <a:ext uri="{FF2B5EF4-FFF2-40B4-BE49-F238E27FC236}">
                <a16:creationId xmlns:a16="http://schemas.microsoft.com/office/drawing/2014/main" id="{FE5CA7A3-E44D-AA1A-9BFA-F09E67DD975F}"/>
              </a:ext>
            </a:extLst>
          </p:cNvPr>
          <p:cNvSpPr>
            <a:spLocks noChangeAspect="1"/>
          </p:cNvSpPr>
          <p:nvPr/>
        </p:nvSpPr>
        <p:spPr>
          <a:xfrm>
            <a:off x="4762282" y="152174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TextBox 39">
            <a:extLst>
              <a:ext uri="{FF2B5EF4-FFF2-40B4-BE49-F238E27FC236}">
                <a16:creationId xmlns:a16="http://schemas.microsoft.com/office/drawing/2014/main" id="{67F6604F-F2B4-45C9-3B5A-5EED826C1AED}"/>
              </a:ext>
            </a:extLst>
          </p:cNvPr>
          <p:cNvSpPr txBox="1"/>
          <p:nvPr/>
        </p:nvSpPr>
        <p:spPr>
          <a:xfrm>
            <a:off x="4735976" y="150382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41" name="Oval 40">
            <a:extLst>
              <a:ext uri="{FF2B5EF4-FFF2-40B4-BE49-F238E27FC236}">
                <a16:creationId xmlns:a16="http://schemas.microsoft.com/office/drawing/2014/main" id="{0DE97C84-0251-2D2C-2BF9-2A102E3713FD}"/>
              </a:ext>
            </a:extLst>
          </p:cNvPr>
          <p:cNvSpPr>
            <a:spLocks noChangeAspect="1"/>
          </p:cNvSpPr>
          <p:nvPr/>
        </p:nvSpPr>
        <p:spPr>
          <a:xfrm>
            <a:off x="4100646" y="1929313"/>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FF9619A9-4257-D92D-9946-2453490B497B}"/>
              </a:ext>
            </a:extLst>
          </p:cNvPr>
          <p:cNvSpPr txBox="1"/>
          <p:nvPr/>
        </p:nvSpPr>
        <p:spPr>
          <a:xfrm>
            <a:off x="4067185" y="1912301"/>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44" name="Oval 43">
            <a:extLst>
              <a:ext uri="{FF2B5EF4-FFF2-40B4-BE49-F238E27FC236}">
                <a16:creationId xmlns:a16="http://schemas.microsoft.com/office/drawing/2014/main" id="{29E0CD8F-C633-F076-F4F2-79C2DDB0A9A0}"/>
              </a:ext>
            </a:extLst>
          </p:cNvPr>
          <p:cNvSpPr>
            <a:spLocks noChangeAspect="1"/>
          </p:cNvSpPr>
          <p:nvPr/>
        </p:nvSpPr>
        <p:spPr>
          <a:xfrm>
            <a:off x="5254883" y="1988397"/>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69048CB7-B5B3-390B-1055-97D4B4B8A307}"/>
              </a:ext>
            </a:extLst>
          </p:cNvPr>
          <p:cNvSpPr txBox="1"/>
          <p:nvPr/>
        </p:nvSpPr>
        <p:spPr>
          <a:xfrm>
            <a:off x="5215459" y="1982246"/>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59" name="Oval 58">
            <a:extLst>
              <a:ext uri="{FF2B5EF4-FFF2-40B4-BE49-F238E27FC236}">
                <a16:creationId xmlns:a16="http://schemas.microsoft.com/office/drawing/2014/main" id="{044B69A3-493F-8EE8-6A4C-ADCE2ABD77DE}"/>
              </a:ext>
            </a:extLst>
          </p:cNvPr>
          <p:cNvSpPr>
            <a:spLocks noChangeAspect="1"/>
          </p:cNvSpPr>
          <p:nvPr/>
        </p:nvSpPr>
        <p:spPr>
          <a:xfrm>
            <a:off x="3808785" y="251743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TextBox 80">
            <a:extLst>
              <a:ext uri="{FF2B5EF4-FFF2-40B4-BE49-F238E27FC236}">
                <a16:creationId xmlns:a16="http://schemas.microsoft.com/office/drawing/2014/main" id="{BDD1C6F3-0C4D-9128-8295-BD930A0AB50B}"/>
              </a:ext>
            </a:extLst>
          </p:cNvPr>
          <p:cNvSpPr txBox="1"/>
          <p:nvPr/>
        </p:nvSpPr>
        <p:spPr>
          <a:xfrm>
            <a:off x="3820037" y="2497535"/>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82" name="Oval 81">
            <a:extLst>
              <a:ext uri="{FF2B5EF4-FFF2-40B4-BE49-F238E27FC236}">
                <a16:creationId xmlns:a16="http://schemas.microsoft.com/office/drawing/2014/main" id="{802CAA67-A75F-6440-49D2-075F3DD7670F}"/>
              </a:ext>
            </a:extLst>
          </p:cNvPr>
          <p:cNvSpPr>
            <a:spLocks noChangeAspect="1"/>
          </p:cNvSpPr>
          <p:nvPr/>
        </p:nvSpPr>
        <p:spPr>
          <a:xfrm>
            <a:off x="4934180" y="2529764"/>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82">
            <a:extLst>
              <a:ext uri="{FF2B5EF4-FFF2-40B4-BE49-F238E27FC236}">
                <a16:creationId xmlns:a16="http://schemas.microsoft.com/office/drawing/2014/main" id="{AE99582A-84A6-B0A3-25DA-7A61DBA03DDC}"/>
              </a:ext>
            </a:extLst>
          </p:cNvPr>
          <p:cNvSpPr txBox="1"/>
          <p:nvPr/>
        </p:nvSpPr>
        <p:spPr>
          <a:xfrm>
            <a:off x="4900648" y="2518315"/>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84" name="Oval 83">
            <a:extLst>
              <a:ext uri="{FF2B5EF4-FFF2-40B4-BE49-F238E27FC236}">
                <a16:creationId xmlns:a16="http://schemas.microsoft.com/office/drawing/2014/main" id="{11AA92FE-E67D-2B1D-28AB-51C42FAFD943}"/>
              </a:ext>
            </a:extLst>
          </p:cNvPr>
          <p:cNvSpPr>
            <a:spLocks noChangeAspect="1"/>
          </p:cNvSpPr>
          <p:nvPr/>
        </p:nvSpPr>
        <p:spPr>
          <a:xfrm>
            <a:off x="4721020" y="3071289"/>
            <a:ext cx="288000" cy="288000"/>
          </a:xfrm>
          <a:prstGeom prst="ellipse">
            <a:avLst/>
          </a:prstGeom>
          <a:ln w="19050">
            <a:solidFill>
              <a:srgbClr val="FF2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85" name="TextBox 84">
            <a:extLst>
              <a:ext uri="{FF2B5EF4-FFF2-40B4-BE49-F238E27FC236}">
                <a16:creationId xmlns:a16="http://schemas.microsoft.com/office/drawing/2014/main" id="{D24DAAD6-2307-2213-E5E6-805DBB2A5920}"/>
              </a:ext>
            </a:extLst>
          </p:cNvPr>
          <p:cNvSpPr txBox="1"/>
          <p:nvPr/>
        </p:nvSpPr>
        <p:spPr>
          <a:xfrm>
            <a:off x="4699842" y="306302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98" name="Oval 97">
            <a:extLst>
              <a:ext uri="{FF2B5EF4-FFF2-40B4-BE49-F238E27FC236}">
                <a16:creationId xmlns:a16="http://schemas.microsoft.com/office/drawing/2014/main" id="{C5353001-ABB1-99FD-C375-64A4929108AE}"/>
              </a:ext>
            </a:extLst>
          </p:cNvPr>
          <p:cNvSpPr>
            <a:spLocks noChangeAspect="1"/>
          </p:cNvSpPr>
          <p:nvPr/>
        </p:nvSpPr>
        <p:spPr>
          <a:xfrm>
            <a:off x="4355517" y="252584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TextBox 98">
            <a:extLst>
              <a:ext uri="{FF2B5EF4-FFF2-40B4-BE49-F238E27FC236}">
                <a16:creationId xmlns:a16="http://schemas.microsoft.com/office/drawing/2014/main" id="{BCE462B7-C9AE-330D-152C-E208F3A6E696}"/>
              </a:ext>
            </a:extLst>
          </p:cNvPr>
          <p:cNvSpPr txBox="1"/>
          <p:nvPr/>
        </p:nvSpPr>
        <p:spPr>
          <a:xfrm>
            <a:off x="4323015" y="2518315"/>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100" name="Straight Connector 99">
            <a:extLst>
              <a:ext uri="{FF2B5EF4-FFF2-40B4-BE49-F238E27FC236}">
                <a16:creationId xmlns:a16="http://schemas.microsoft.com/office/drawing/2014/main" id="{86B1F7F0-20A5-5392-CFF3-B4823BC8F3CD}"/>
              </a:ext>
            </a:extLst>
          </p:cNvPr>
          <p:cNvCxnSpPr>
            <a:cxnSpLocks/>
            <a:stCxn id="39" idx="3"/>
          </p:cNvCxnSpPr>
          <p:nvPr/>
        </p:nvCxnSpPr>
        <p:spPr>
          <a:xfrm flipH="1">
            <a:off x="4318625" y="1767568"/>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431722A-26FC-8302-2ED0-1BF552D7FCFB}"/>
              </a:ext>
            </a:extLst>
          </p:cNvPr>
          <p:cNvCxnSpPr>
            <a:cxnSpLocks/>
            <a:stCxn id="39" idx="5"/>
          </p:cNvCxnSpPr>
          <p:nvPr/>
        </p:nvCxnSpPr>
        <p:spPr>
          <a:xfrm>
            <a:off x="5008105" y="1767568"/>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01AA055-3520-9853-23A7-EF95D2D5892B}"/>
              </a:ext>
            </a:extLst>
          </p:cNvPr>
          <p:cNvCxnSpPr>
            <a:cxnSpLocks/>
            <a:stCxn id="41" idx="4"/>
            <a:endCxn id="59" idx="0"/>
          </p:cNvCxnSpPr>
          <p:nvPr/>
        </p:nvCxnSpPr>
        <p:spPr>
          <a:xfrm flipH="1">
            <a:off x="3952785" y="2217313"/>
            <a:ext cx="291861"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30925DE-1F33-E23F-8649-33FC8F6E7FCD}"/>
              </a:ext>
            </a:extLst>
          </p:cNvPr>
          <p:cNvCxnSpPr>
            <a:cxnSpLocks/>
            <a:stCxn id="44" idx="4"/>
          </p:cNvCxnSpPr>
          <p:nvPr/>
        </p:nvCxnSpPr>
        <p:spPr>
          <a:xfrm flipH="1">
            <a:off x="5103384" y="2276397"/>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7CD4E59-74BB-22BE-4E70-7E4E3349C25B}"/>
              </a:ext>
            </a:extLst>
          </p:cNvPr>
          <p:cNvCxnSpPr>
            <a:cxnSpLocks/>
            <a:stCxn id="82" idx="4"/>
          </p:cNvCxnSpPr>
          <p:nvPr/>
        </p:nvCxnSpPr>
        <p:spPr>
          <a:xfrm flipH="1">
            <a:off x="4886664" y="2817764"/>
            <a:ext cx="191516" cy="25867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CAEBB7C-DD44-2A6F-E41D-9785F8EE1370}"/>
              </a:ext>
            </a:extLst>
          </p:cNvPr>
          <p:cNvCxnSpPr>
            <a:cxnSpLocks/>
            <a:stCxn id="41" idx="4"/>
            <a:endCxn id="98" idx="0"/>
          </p:cNvCxnSpPr>
          <p:nvPr/>
        </p:nvCxnSpPr>
        <p:spPr>
          <a:xfrm>
            <a:off x="4244646" y="2217313"/>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3FBE726-D283-C522-5BAB-5F1D5FA509B6}"/>
              </a:ext>
            </a:extLst>
          </p:cNvPr>
          <p:cNvSpPr txBox="1"/>
          <p:nvPr/>
        </p:nvSpPr>
        <p:spPr>
          <a:xfrm>
            <a:off x="3553704" y="2539886"/>
            <a:ext cx="256802" cy="261610"/>
          </a:xfrm>
          <a:prstGeom prst="rect">
            <a:avLst/>
          </a:prstGeom>
          <a:noFill/>
        </p:spPr>
        <p:txBody>
          <a:bodyPr wrap="none" rtlCol="0">
            <a:spAutoFit/>
          </a:bodyPr>
          <a:lstStyle/>
          <a:p>
            <a:r>
              <a:rPr lang="en-US" sz="1100" dirty="0">
                <a:solidFill>
                  <a:srgbClr val="FF40FF"/>
                </a:solidFill>
              </a:rPr>
              <a:t>0</a:t>
            </a:r>
          </a:p>
        </p:txBody>
      </p:sp>
      <p:sp>
        <p:nvSpPr>
          <p:cNvPr id="21" name="TextBox 20">
            <a:extLst>
              <a:ext uri="{FF2B5EF4-FFF2-40B4-BE49-F238E27FC236}">
                <a16:creationId xmlns:a16="http://schemas.microsoft.com/office/drawing/2014/main" id="{4AFB3FD9-A6BB-9700-24B4-AEEF731B7D63}"/>
              </a:ext>
            </a:extLst>
          </p:cNvPr>
          <p:cNvSpPr txBox="1"/>
          <p:nvPr/>
        </p:nvSpPr>
        <p:spPr>
          <a:xfrm>
            <a:off x="4146963" y="2549894"/>
            <a:ext cx="256802" cy="261610"/>
          </a:xfrm>
          <a:prstGeom prst="rect">
            <a:avLst/>
          </a:prstGeom>
          <a:noFill/>
        </p:spPr>
        <p:txBody>
          <a:bodyPr wrap="none" rtlCol="0">
            <a:spAutoFit/>
          </a:bodyPr>
          <a:lstStyle/>
          <a:p>
            <a:r>
              <a:rPr lang="en-US" sz="1100" dirty="0">
                <a:solidFill>
                  <a:srgbClr val="FF40FF"/>
                </a:solidFill>
              </a:rPr>
              <a:t>0</a:t>
            </a:r>
          </a:p>
        </p:txBody>
      </p:sp>
      <p:sp>
        <p:nvSpPr>
          <p:cNvPr id="26" name="TextBox 25">
            <a:extLst>
              <a:ext uri="{FF2B5EF4-FFF2-40B4-BE49-F238E27FC236}">
                <a16:creationId xmlns:a16="http://schemas.microsoft.com/office/drawing/2014/main" id="{E1CAB533-0155-5559-61A4-BD5C93CF9020}"/>
              </a:ext>
            </a:extLst>
          </p:cNvPr>
          <p:cNvSpPr txBox="1"/>
          <p:nvPr/>
        </p:nvSpPr>
        <p:spPr>
          <a:xfrm>
            <a:off x="4987019" y="3105755"/>
            <a:ext cx="256802" cy="261610"/>
          </a:xfrm>
          <a:prstGeom prst="rect">
            <a:avLst/>
          </a:prstGeom>
          <a:noFill/>
        </p:spPr>
        <p:txBody>
          <a:bodyPr wrap="none" rtlCol="0">
            <a:spAutoFit/>
          </a:bodyPr>
          <a:lstStyle/>
          <a:p>
            <a:r>
              <a:rPr lang="en-US" sz="1100" dirty="0">
                <a:solidFill>
                  <a:srgbClr val="FF40FF"/>
                </a:solidFill>
              </a:rPr>
              <a:t>0</a:t>
            </a:r>
          </a:p>
        </p:txBody>
      </p:sp>
      <p:sp>
        <p:nvSpPr>
          <p:cNvPr id="27" name="TextBox 26">
            <a:extLst>
              <a:ext uri="{FF2B5EF4-FFF2-40B4-BE49-F238E27FC236}">
                <a16:creationId xmlns:a16="http://schemas.microsoft.com/office/drawing/2014/main" id="{DC49EB6A-A35B-3D36-7E7E-0B665B76090B}"/>
              </a:ext>
            </a:extLst>
          </p:cNvPr>
          <p:cNvSpPr txBox="1"/>
          <p:nvPr/>
        </p:nvSpPr>
        <p:spPr>
          <a:xfrm>
            <a:off x="3885251" y="1957769"/>
            <a:ext cx="256802" cy="261610"/>
          </a:xfrm>
          <a:prstGeom prst="rect">
            <a:avLst/>
          </a:prstGeom>
          <a:noFill/>
        </p:spPr>
        <p:txBody>
          <a:bodyPr wrap="none" rtlCol="0">
            <a:spAutoFit/>
          </a:bodyPr>
          <a:lstStyle/>
          <a:p>
            <a:r>
              <a:rPr lang="en-US" sz="1100" dirty="0">
                <a:solidFill>
                  <a:srgbClr val="FF40FF"/>
                </a:solidFill>
              </a:rPr>
              <a:t>1</a:t>
            </a:r>
          </a:p>
        </p:txBody>
      </p:sp>
      <p:sp>
        <p:nvSpPr>
          <p:cNvPr id="32" name="TextBox 31">
            <a:extLst>
              <a:ext uri="{FF2B5EF4-FFF2-40B4-BE49-F238E27FC236}">
                <a16:creationId xmlns:a16="http://schemas.microsoft.com/office/drawing/2014/main" id="{536C66FA-5E09-F1AB-45D2-6E45B0FE9182}"/>
              </a:ext>
            </a:extLst>
          </p:cNvPr>
          <p:cNvSpPr txBox="1"/>
          <p:nvPr/>
        </p:nvSpPr>
        <p:spPr>
          <a:xfrm>
            <a:off x="5199287" y="2558029"/>
            <a:ext cx="256802" cy="261610"/>
          </a:xfrm>
          <a:prstGeom prst="rect">
            <a:avLst/>
          </a:prstGeom>
          <a:noFill/>
        </p:spPr>
        <p:txBody>
          <a:bodyPr wrap="none" rtlCol="0">
            <a:spAutoFit/>
          </a:bodyPr>
          <a:lstStyle/>
          <a:p>
            <a:r>
              <a:rPr lang="en-US" sz="1100" dirty="0">
                <a:solidFill>
                  <a:srgbClr val="FF40FF"/>
                </a:solidFill>
              </a:rPr>
              <a:t>1</a:t>
            </a:r>
          </a:p>
        </p:txBody>
      </p:sp>
      <p:sp>
        <p:nvSpPr>
          <p:cNvPr id="35" name="TextBox 34">
            <a:extLst>
              <a:ext uri="{FF2B5EF4-FFF2-40B4-BE49-F238E27FC236}">
                <a16:creationId xmlns:a16="http://schemas.microsoft.com/office/drawing/2014/main" id="{91AD6D5C-31F4-8338-1901-151619581B84}"/>
              </a:ext>
            </a:extLst>
          </p:cNvPr>
          <p:cNvSpPr txBox="1"/>
          <p:nvPr/>
        </p:nvSpPr>
        <p:spPr>
          <a:xfrm>
            <a:off x="5511893" y="2001172"/>
            <a:ext cx="256802" cy="261610"/>
          </a:xfrm>
          <a:prstGeom prst="rect">
            <a:avLst/>
          </a:prstGeom>
          <a:noFill/>
        </p:spPr>
        <p:txBody>
          <a:bodyPr wrap="none" rtlCol="0">
            <a:spAutoFit/>
          </a:bodyPr>
          <a:lstStyle/>
          <a:p>
            <a:r>
              <a:rPr lang="en-US" sz="1100" dirty="0">
                <a:solidFill>
                  <a:srgbClr val="FF40FF"/>
                </a:solidFill>
              </a:rPr>
              <a:t>2</a:t>
            </a:r>
          </a:p>
        </p:txBody>
      </p:sp>
      <p:sp>
        <p:nvSpPr>
          <p:cNvPr id="36" name="TextBox 35">
            <a:extLst>
              <a:ext uri="{FF2B5EF4-FFF2-40B4-BE49-F238E27FC236}">
                <a16:creationId xmlns:a16="http://schemas.microsoft.com/office/drawing/2014/main" id="{3708DDBF-48F7-73BC-43C6-89D921876394}"/>
              </a:ext>
            </a:extLst>
          </p:cNvPr>
          <p:cNvSpPr txBox="1"/>
          <p:nvPr/>
        </p:nvSpPr>
        <p:spPr>
          <a:xfrm>
            <a:off x="5029158" y="1518564"/>
            <a:ext cx="256802" cy="261610"/>
          </a:xfrm>
          <a:prstGeom prst="rect">
            <a:avLst/>
          </a:prstGeom>
          <a:noFill/>
        </p:spPr>
        <p:txBody>
          <a:bodyPr wrap="none" rtlCol="0">
            <a:spAutoFit/>
          </a:bodyPr>
          <a:lstStyle/>
          <a:p>
            <a:r>
              <a:rPr lang="en-US" sz="1100" dirty="0">
                <a:solidFill>
                  <a:srgbClr val="FF40FF"/>
                </a:solidFill>
              </a:rPr>
              <a:t>3</a:t>
            </a:r>
          </a:p>
        </p:txBody>
      </p:sp>
      <p:sp>
        <p:nvSpPr>
          <p:cNvPr id="108" name="Rectangle 107">
            <a:extLst>
              <a:ext uri="{FF2B5EF4-FFF2-40B4-BE49-F238E27FC236}">
                <a16:creationId xmlns:a16="http://schemas.microsoft.com/office/drawing/2014/main" id="{3FFD4C83-4643-D972-CB7D-9AAA5FE252DA}"/>
              </a:ext>
            </a:extLst>
          </p:cNvPr>
          <p:cNvSpPr/>
          <p:nvPr/>
        </p:nvSpPr>
        <p:spPr>
          <a:xfrm>
            <a:off x="4687153" y="1904365"/>
            <a:ext cx="1247454" cy="1533102"/>
          </a:xfrm>
          <a:prstGeom prst="rect">
            <a:avLst/>
          </a:prstGeom>
          <a:noFill/>
          <a:ln>
            <a:solidFill>
              <a:srgbClr val="FF4C41">
                <a:alpha val="67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Arc 108">
            <a:extLst>
              <a:ext uri="{FF2B5EF4-FFF2-40B4-BE49-F238E27FC236}">
                <a16:creationId xmlns:a16="http://schemas.microsoft.com/office/drawing/2014/main" id="{F4803386-49E9-CB43-F0C1-EF6189D54DA0}"/>
              </a:ext>
            </a:extLst>
          </p:cNvPr>
          <p:cNvSpPr/>
          <p:nvPr/>
        </p:nvSpPr>
        <p:spPr>
          <a:xfrm>
            <a:off x="5307989" y="2321662"/>
            <a:ext cx="360000" cy="360000"/>
          </a:xfrm>
          <a:prstGeom prst="arc">
            <a:avLst>
              <a:gd name="adj1" fmla="val 4121498"/>
              <a:gd name="adj2" fmla="val 387892"/>
            </a:avLst>
          </a:prstGeom>
          <a:ln w="12700">
            <a:solidFill>
              <a:srgbClr val="FF2600"/>
            </a:solidFill>
            <a:headEnd type="none" w="lg"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TextBox 109">
            <a:extLst>
              <a:ext uri="{FF2B5EF4-FFF2-40B4-BE49-F238E27FC236}">
                <a16:creationId xmlns:a16="http://schemas.microsoft.com/office/drawing/2014/main" id="{78DF9C35-52E2-3835-C6B0-7A44AC5FD3A1}"/>
              </a:ext>
            </a:extLst>
          </p:cNvPr>
          <p:cNvSpPr txBox="1"/>
          <p:nvPr/>
        </p:nvSpPr>
        <p:spPr>
          <a:xfrm>
            <a:off x="5356466" y="2680699"/>
            <a:ext cx="647934" cy="354008"/>
          </a:xfrm>
          <a:prstGeom prst="rect">
            <a:avLst/>
          </a:prstGeom>
          <a:noFill/>
        </p:spPr>
        <p:txBody>
          <a:bodyPr wrap="none" rtlCol="0">
            <a:spAutoFit/>
          </a:bodyPr>
          <a:lstStyle/>
          <a:p>
            <a:pPr>
              <a:lnSpc>
                <a:spcPts val="1000"/>
              </a:lnSpc>
            </a:pPr>
            <a:r>
              <a:rPr lang="en-US" sz="1100" dirty="0">
                <a:solidFill>
                  <a:srgbClr val="FF0000"/>
                </a:solidFill>
              </a:rPr>
              <a:t>right</a:t>
            </a:r>
          </a:p>
          <a:p>
            <a:pPr>
              <a:lnSpc>
                <a:spcPts val="1000"/>
              </a:lnSpc>
            </a:pPr>
            <a:r>
              <a:rPr lang="en-US" sz="1100" dirty="0">
                <a:solidFill>
                  <a:srgbClr val="FF0000"/>
                </a:solidFill>
              </a:rPr>
              <a:t>rotation</a:t>
            </a:r>
          </a:p>
        </p:txBody>
      </p:sp>
      <mc:AlternateContent xmlns:mc="http://schemas.openxmlformats.org/markup-compatibility/2006">
        <mc:Choice xmlns:am3d="http://schemas.microsoft.com/office/drawing/2017/model3d" Requires="am3d">
          <p:graphicFrame>
            <p:nvGraphicFramePr>
              <p:cNvPr id="112" name="3D Model 111" descr="Joystick Lever">
                <a:extLst>
                  <a:ext uri="{FF2B5EF4-FFF2-40B4-BE49-F238E27FC236}">
                    <a16:creationId xmlns:a16="http://schemas.microsoft.com/office/drawing/2014/main" id="{C7F1AFBB-9FE4-96B4-E19D-9FB151393EEB}"/>
                  </a:ext>
                </a:extLst>
              </p:cNvPr>
              <p:cNvGraphicFramePr>
                <a:graphicFrameLocks noChangeAspect="1"/>
              </p:cNvGraphicFramePr>
              <p:nvPr>
                <p:extLst>
                  <p:ext uri="{D42A27DB-BD31-4B8C-83A1-F6EECF244321}">
                    <p14:modId xmlns:p14="http://schemas.microsoft.com/office/powerpoint/2010/main" val="1464337077"/>
                  </p:ext>
                </p:extLst>
              </p:nvPr>
            </p:nvGraphicFramePr>
            <p:xfrm>
              <a:off x="5377155" y="2373227"/>
              <a:ext cx="252000" cy="358795"/>
            </p:xfrm>
            <a:graphic>
              <a:graphicData uri="http://schemas.microsoft.com/office/drawing/2017/model3d">
                <am3d:model3d r:embed="rId3">
                  <am3d:spPr>
                    <a:xfrm>
                      <a:off x="0" y="0"/>
                      <a:ext cx="252000" cy="358795"/>
                    </a:xfrm>
                    <a:prstGeom prst="rect">
                      <a:avLst/>
                    </a:prstGeom>
                  </am3d:spPr>
                  <am3d:camera>
                    <am3d:pos x="0" y="0" z="69589548"/>
                    <am3d:up dx="0" dy="36000000" dz="0"/>
                    <am3d:lookAt x="0" y="0" z="0"/>
                    <am3d:perspective fov="2700000"/>
                  </am3d:camera>
                  <am3d:trans>
                    <am3d:meterPerModelUnit n="3589246" d="1000000"/>
                    <am3d:preTrans dx="0" dy="-3116030" dz="0"/>
                    <am3d:scale>
                      <am3d:sx n="1000000" d="1000000"/>
                      <am3d:sy n="1000000" d="1000000"/>
                      <am3d:sz n="1000000" d="1000000"/>
                    </am3d:scale>
                    <am3d:rot ax="6708323" ay="-1212279" az="2448303"/>
                    <am3d:postTrans dx="0" dy="0" dz="0"/>
                  </am3d:trans>
                  <am3d:raster rName="Office3DRenderer" rVer="16.0.8326">
                    <am3d:blip r:embed="rId4"/>
                  </am3d:raster>
                  <am3d:objViewport viewportSz="4385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2" name="3D Model 111" descr="Joystick Lever">
                <a:extLst>
                  <a:ext uri="{FF2B5EF4-FFF2-40B4-BE49-F238E27FC236}">
                    <a16:creationId xmlns:a16="http://schemas.microsoft.com/office/drawing/2014/main" id="{C7F1AFBB-9FE4-96B4-E19D-9FB151393EEB}"/>
                  </a:ext>
                </a:extLst>
              </p:cNvPr>
              <p:cNvPicPr>
                <a:picLocks noGrp="1" noRot="1" noChangeAspect="1" noMove="1" noResize="1" noEditPoints="1" noAdjustHandles="1" noChangeArrowheads="1" noChangeShapeType="1" noCrop="1"/>
              </p:cNvPicPr>
              <p:nvPr/>
            </p:nvPicPr>
            <p:blipFill>
              <a:blip r:embed="rId4"/>
              <a:stretch>
                <a:fillRect/>
              </a:stretch>
            </p:blipFill>
            <p:spPr>
              <a:xfrm>
                <a:off x="5377155" y="2373227"/>
                <a:ext cx="252000" cy="358795"/>
              </a:xfrm>
              <a:prstGeom prst="rect">
                <a:avLst/>
              </a:prstGeom>
            </p:spPr>
          </p:pic>
        </mc:Fallback>
      </mc:AlternateContent>
      <p:grpSp>
        <p:nvGrpSpPr>
          <p:cNvPr id="139" name="Group 138">
            <a:extLst>
              <a:ext uri="{FF2B5EF4-FFF2-40B4-BE49-F238E27FC236}">
                <a16:creationId xmlns:a16="http://schemas.microsoft.com/office/drawing/2014/main" id="{9D66BD55-0AA1-39E7-553C-19E4A15534A6}"/>
              </a:ext>
            </a:extLst>
          </p:cNvPr>
          <p:cNvGrpSpPr/>
          <p:nvPr/>
        </p:nvGrpSpPr>
        <p:grpSpPr>
          <a:xfrm>
            <a:off x="2401743" y="3441900"/>
            <a:ext cx="2047151" cy="1338860"/>
            <a:chOff x="2401743" y="3441900"/>
            <a:chExt cx="2047151" cy="1338860"/>
          </a:xfrm>
        </p:grpSpPr>
        <p:sp>
          <p:nvSpPr>
            <p:cNvPr id="114" name="Oval 113">
              <a:extLst>
                <a:ext uri="{FF2B5EF4-FFF2-40B4-BE49-F238E27FC236}">
                  <a16:creationId xmlns:a16="http://schemas.microsoft.com/office/drawing/2014/main" id="{E615F3AF-AABD-E4F4-7C98-BE2E4D733B09}"/>
                </a:ext>
              </a:extLst>
            </p:cNvPr>
            <p:cNvSpPr>
              <a:spLocks noChangeAspect="1"/>
            </p:cNvSpPr>
            <p:nvPr/>
          </p:nvSpPr>
          <p:spPr>
            <a:xfrm>
              <a:off x="3329839" y="3459823"/>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5" name="TextBox 114">
              <a:extLst>
                <a:ext uri="{FF2B5EF4-FFF2-40B4-BE49-F238E27FC236}">
                  <a16:creationId xmlns:a16="http://schemas.microsoft.com/office/drawing/2014/main" id="{44E2C8D4-734E-FDB2-AB2A-7A393861762E}"/>
                </a:ext>
              </a:extLst>
            </p:cNvPr>
            <p:cNvSpPr txBox="1"/>
            <p:nvPr/>
          </p:nvSpPr>
          <p:spPr>
            <a:xfrm>
              <a:off x="3303533" y="3441900"/>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16" name="Oval 115">
              <a:extLst>
                <a:ext uri="{FF2B5EF4-FFF2-40B4-BE49-F238E27FC236}">
                  <a16:creationId xmlns:a16="http://schemas.microsoft.com/office/drawing/2014/main" id="{4ED994D9-5F14-A2C8-30D9-D9A78B36633D}"/>
                </a:ext>
              </a:extLst>
            </p:cNvPr>
            <p:cNvSpPr>
              <a:spLocks noChangeAspect="1"/>
            </p:cNvSpPr>
            <p:nvPr/>
          </p:nvSpPr>
          <p:spPr>
            <a:xfrm>
              <a:off x="2735939" y="386739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7" name="TextBox 116">
              <a:extLst>
                <a:ext uri="{FF2B5EF4-FFF2-40B4-BE49-F238E27FC236}">
                  <a16:creationId xmlns:a16="http://schemas.microsoft.com/office/drawing/2014/main" id="{99F50495-2C56-134B-8C81-BC4C839DD23B}"/>
                </a:ext>
              </a:extLst>
            </p:cNvPr>
            <p:cNvSpPr txBox="1"/>
            <p:nvPr/>
          </p:nvSpPr>
          <p:spPr>
            <a:xfrm>
              <a:off x="2702478" y="38503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18" name="Oval 117">
              <a:extLst>
                <a:ext uri="{FF2B5EF4-FFF2-40B4-BE49-F238E27FC236}">
                  <a16:creationId xmlns:a16="http://schemas.microsoft.com/office/drawing/2014/main" id="{749B37AF-F361-4A67-0747-7193566BC2FA}"/>
                </a:ext>
              </a:extLst>
            </p:cNvPr>
            <p:cNvSpPr>
              <a:spLocks noChangeAspect="1"/>
            </p:cNvSpPr>
            <p:nvPr/>
          </p:nvSpPr>
          <p:spPr>
            <a:xfrm>
              <a:off x="3822440" y="392647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9" name="TextBox 118">
              <a:extLst>
                <a:ext uri="{FF2B5EF4-FFF2-40B4-BE49-F238E27FC236}">
                  <a16:creationId xmlns:a16="http://schemas.microsoft.com/office/drawing/2014/main" id="{1831316D-DD64-99F0-F264-5AAB598C2DD5}"/>
                </a:ext>
              </a:extLst>
            </p:cNvPr>
            <p:cNvSpPr txBox="1"/>
            <p:nvPr/>
          </p:nvSpPr>
          <p:spPr>
            <a:xfrm>
              <a:off x="3794211" y="39141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20" name="Oval 119">
              <a:extLst>
                <a:ext uri="{FF2B5EF4-FFF2-40B4-BE49-F238E27FC236}">
                  <a16:creationId xmlns:a16="http://schemas.microsoft.com/office/drawing/2014/main" id="{165B778E-8389-DE57-7BEF-08A42B38E4E6}"/>
                </a:ext>
              </a:extLst>
            </p:cNvPr>
            <p:cNvSpPr>
              <a:spLocks noChangeAspect="1"/>
            </p:cNvSpPr>
            <p:nvPr/>
          </p:nvSpPr>
          <p:spPr>
            <a:xfrm>
              <a:off x="2401743" y="44555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1" name="TextBox 120">
              <a:extLst>
                <a:ext uri="{FF2B5EF4-FFF2-40B4-BE49-F238E27FC236}">
                  <a16:creationId xmlns:a16="http://schemas.microsoft.com/office/drawing/2014/main" id="{853336A6-AC05-8743-6D12-88DA8C4FBDD3}"/>
                </a:ext>
              </a:extLst>
            </p:cNvPr>
            <p:cNvSpPr txBox="1"/>
            <p:nvPr/>
          </p:nvSpPr>
          <p:spPr>
            <a:xfrm>
              <a:off x="2412995" y="4435613"/>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122" name="Oval 121">
              <a:extLst>
                <a:ext uri="{FF2B5EF4-FFF2-40B4-BE49-F238E27FC236}">
                  <a16:creationId xmlns:a16="http://schemas.microsoft.com/office/drawing/2014/main" id="{C05317BA-582D-3767-497D-842BA262A666}"/>
                </a:ext>
              </a:extLst>
            </p:cNvPr>
            <p:cNvSpPr>
              <a:spLocks noChangeAspect="1"/>
            </p:cNvSpPr>
            <p:nvPr/>
          </p:nvSpPr>
          <p:spPr>
            <a:xfrm>
              <a:off x="3501737" y="446784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TextBox 122">
              <a:extLst>
                <a:ext uri="{FF2B5EF4-FFF2-40B4-BE49-F238E27FC236}">
                  <a16:creationId xmlns:a16="http://schemas.microsoft.com/office/drawing/2014/main" id="{E7F5F455-3543-4ED6-ADA8-AB09F71BFAED}"/>
                </a:ext>
              </a:extLst>
            </p:cNvPr>
            <p:cNvSpPr txBox="1"/>
            <p:nvPr/>
          </p:nvSpPr>
          <p:spPr>
            <a:xfrm>
              <a:off x="3475186" y="44541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126" name="Oval 125">
              <a:extLst>
                <a:ext uri="{FF2B5EF4-FFF2-40B4-BE49-F238E27FC236}">
                  <a16:creationId xmlns:a16="http://schemas.microsoft.com/office/drawing/2014/main" id="{19BBAC25-FD90-7C10-50E9-D22C1E30837B}"/>
                </a:ext>
              </a:extLst>
            </p:cNvPr>
            <p:cNvSpPr>
              <a:spLocks noChangeAspect="1"/>
            </p:cNvSpPr>
            <p:nvPr/>
          </p:nvSpPr>
          <p:spPr>
            <a:xfrm>
              <a:off x="2990810" y="446392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7" name="TextBox 126">
              <a:extLst>
                <a:ext uri="{FF2B5EF4-FFF2-40B4-BE49-F238E27FC236}">
                  <a16:creationId xmlns:a16="http://schemas.microsoft.com/office/drawing/2014/main" id="{A50D3569-EC7E-3D51-AC3B-0583D55BCFC8}"/>
                </a:ext>
              </a:extLst>
            </p:cNvPr>
            <p:cNvSpPr txBox="1"/>
            <p:nvPr/>
          </p:nvSpPr>
          <p:spPr>
            <a:xfrm>
              <a:off x="2958308" y="445639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128" name="Straight Connector 127">
              <a:extLst>
                <a:ext uri="{FF2B5EF4-FFF2-40B4-BE49-F238E27FC236}">
                  <a16:creationId xmlns:a16="http://schemas.microsoft.com/office/drawing/2014/main" id="{99FE664F-2B25-8E0D-47AF-E31B03CBF907}"/>
                </a:ext>
              </a:extLst>
            </p:cNvPr>
            <p:cNvCxnSpPr>
              <a:cxnSpLocks/>
              <a:stCxn id="114" idx="3"/>
            </p:cNvCxnSpPr>
            <p:nvPr/>
          </p:nvCxnSpPr>
          <p:spPr>
            <a:xfrm flipH="1">
              <a:off x="2886182" y="3705646"/>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B8DCFD0-76AA-095C-63B7-774EB70BB17E}"/>
                </a:ext>
              </a:extLst>
            </p:cNvPr>
            <p:cNvCxnSpPr>
              <a:cxnSpLocks/>
              <a:stCxn id="114" idx="5"/>
            </p:cNvCxnSpPr>
            <p:nvPr/>
          </p:nvCxnSpPr>
          <p:spPr>
            <a:xfrm>
              <a:off x="3575662" y="3705646"/>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11A4832-BB62-AE27-CDCA-4AE114453307}"/>
                </a:ext>
              </a:extLst>
            </p:cNvPr>
            <p:cNvCxnSpPr>
              <a:cxnSpLocks/>
              <a:stCxn id="116" idx="4"/>
              <a:endCxn id="120" idx="0"/>
            </p:cNvCxnSpPr>
            <p:nvPr/>
          </p:nvCxnSpPr>
          <p:spPr>
            <a:xfrm flipH="1">
              <a:off x="2545743" y="4155391"/>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040C94-34BB-E3E7-DDEC-C9C57DCE7157}"/>
                </a:ext>
              </a:extLst>
            </p:cNvPr>
            <p:cNvCxnSpPr>
              <a:cxnSpLocks/>
              <a:stCxn id="118" idx="4"/>
            </p:cNvCxnSpPr>
            <p:nvPr/>
          </p:nvCxnSpPr>
          <p:spPr>
            <a:xfrm flipH="1">
              <a:off x="3670941" y="4214475"/>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86C53CF7-48B3-9CCC-F6FF-1CACDEFF3236}"/>
                </a:ext>
              </a:extLst>
            </p:cNvPr>
            <p:cNvCxnSpPr>
              <a:cxnSpLocks/>
              <a:stCxn id="116" idx="4"/>
              <a:endCxn id="126" idx="0"/>
            </p:cNvCxnSpPr>
            <p:nvPr/>
          </p:nvCxnSpPr>
          <p:spPr>
            <a:xfrm>
              <a:off x="2879939" y="4155391"/>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8C0C2AB-867C-94E1-CF96-1FC8F42C81F8}"/>
                </a:ext>
              </a:extLst>
            </p:cNvPr>
            <p:cNvCxnSpPr>
              <a:cxnSpLocks/>
            </p:cNvCxnSpPr>
            <p:nvPr/>
          </p:nvCxnSpPr>
          <p:spPr>
            <a:xfrm>
              <a:off x="3962690" y="4214475"/>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3F5A3E00-4298-CC9E-E3DE-526733D7DF68}"/>
                </a:ext>
              </a:extLst>
            </p:cNvPr>
            <p:cNvSpPr txBox="1"/>
            <p:nvPr/>
          </p:nvSpPr>
          <p:spPr>
            <a:xfrm>
              <a:off x="4081486" y="447298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38" name="Oval 137">
              <a:extLst>
                <a:ext uri="{FF2B5EF4-FFF2-40B4-BE49-F238E27FC236}">
                  <a16:creationId xmlns:a16="http://schemas.microsoft.com/office/drawing/2014/main" id="{09957049-D636-766C-250B-6CC9FD4751D8}"/>
                </a:ext>
              </a:extLst>
            </p:cNvPr>
            <p:cNvSpPr>
              <a:spLocks noChangeAspect="1"/>
            </p:cNvSpPr>
            <p:nvPr/>
          </p:nvSpPr>
          <p:spPr>
            <a:xfrm>
              <a:off x="4116461" y="448480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7" name="Group 146">
            <a:extLst>
              <a:ext uri="{FF2B5EF4-FFF2-40B4-BE49-F238E27FC236}">
                <a16:creationId xmlns:a16="http://schemas.microsoft.com/office/drawing/2014/main" id="{3F0CBBBF-4F72-A47B-5D1D-7223935D8451}"/>
              </a:ext>
            </a:extLst>
          </p:cNvPr>
          <p:cNvGrpSpPr/>
          <p:nvPr/>
        </p:nvGrpSpPr>
        <p:grpSpPr>
          <a:xfrm>
            <a:off x="2134038" y="3485221"/>
            <a:ext cx="2526529" cy="1276710"/>
            <a:chOff x="2134038" y="3485221"/>
            <a:chExt cx="2526529" cy="1276710"/>
          </a:xfrm>
        </p:grpSpPr>
        <p:sp>
          <p:nvSpPr>
            <p:cNvPr id="140" name="TextBox 139">
              <a:extLst>
                <a:ext uri="{FF2B5EF4-FFF2-40B4-BE49-F238E27FC236}">
                  <a16:creationId xmlns:a16="http://schemas.microsoft.com/office/drawing/2014/main" id="{594FFB8A-6462-10CD-96B1-2958B2734046}"/>
                </a:ext>
              </a:extLst>
            </p:cNvPr>
            <p:cNvSpPr txBox="1"/>
            <p:nvPr/>
          </p:nvSpPr>
          <p:spPr>
            <a:xfrm>
              <a:off x="2134038" y="4490313"/>
              <a:ext cx="256802" cy="261610"/>
            </a:xfrm>
            <a:prstGeom prst="rect">
              <a:avLst/>
            </a:prstGeom>
            <a:noFill/>
          </p:spPr>
          <p:txBody>
            <a:bodyPr wrap="none" rtlCol="0">
              <a:spAutoFit/>
            </a:bodyPr>
            <a:lstStyle/>
            <a:p>
              <a:r>
                <a:rPr lang="en-US" sz="1100" dirty="0">
                  <a:solidFill>
                    <a:srgbClr val="FF40FF"/>
                  </a:solidFill>
                </a:rPr>
                <a:t>0</a:t>
              </a:r>
            </a:p>
          </p:txBody>
        </p:sp>
        <p:sp>
          <p:nvSpPr>
            <p:cNvPr id="141" name="TextBox 140">
              <a:extLst>
                <a:ext uri="{FF2B5EF4-FFF2-40B4-BE49-F238E27FC236}">
                  <a16:creationId xmlns:a16="http://schemas.microsoft.com/office/drawing/2014/main" id="{431CEFBC-BB5E-1325-C585-4EDF7FC480F9}"/>
                </a:ext>
              </a:extLst>
            </p:cNvPr>
            <p:cNvSpPr txBox="1"/>
            <p:nvPr/>
          </p:nvSpPr>
          <p:spPr>
            <a:xfrm>
              <a:off x="2769632" y="4500321"/>
              <a:ext cx="256802" cy="261610"/>
            </a:xfrm>
            <a:prstGeom prst="rect">
              <a:avLst/>
            </a:prstGeom>
            <a:noFill/>
          </p:spPr>
          <p:txBody>
            <a:bodyPr wrap="none" rtlCol="0">
              <a:spAutoFit/>
            </a:bodyPr>
            <a:lstStyle/>
            <a:p>
              <a:r>
                <a:rPr lang="en-US" sz="1100" dirty="0">
                  <a:solidFill>
                    <a:srgbClr val="FF40FF"/>
                  </a:solidFill>
                </a:rPr>
                <a:t>0</a:t>
              </a:r>
            </a:p>
          </p:txBody>
        </p:sp>
        <p:sp>
          <p:nvSpPr>
            <p:cNvPr id="142" name="TextBox 141">
              <a:extLst>
                <a:ext uri="{FF2B5EF4-FFF2-40B4-BE49-F238E27FC236}">
                  <a16:creationId xmlns:a16="http://schemas.microsoft.com/office/drawing/2014/main" id="{FD48AAEA-E9F2-C328-A06B-69C00861F272}"/>
                </a:ext>
              </a:extLst>
            </p:cNvPr>
            <p:cNvSpPr txBox="1"/>
            <p:nvPr/>
          </p:nvSpPr>
          <p:spPr>
            <a:xfrm>
              <a:off x="3776890" y="4489471"/>
              <a:ext cx="256802" cy="261610"/>
            </a:xfrm>
            <a:prstGeom prst="rect">
              <a:avLst/>
            </a:prstGeom>
            <a:noFill/>
          </p:spPr>
          <p:txBody>
            <a:bodyPr wrap="none" rtlCol="0">
              <a:spAutoFit/>
            </a:bodyPr>
            <a:lstStyle/>
            <a:p>
              <a:r>
                <a:rPr lang="en-US" sz="1100" dirty="0">
                  <a:solidFill>
                    <a:srgbClr val="FF40FF"/>
                  </a:solidFill>
                </a:rPr>
                <a:t>0</a:t>
              </a:r>
            </a:p>
          </p:txBody>
        </p:sp>
        <p:sp>
          <p:nvSpPr>
            <p:cNvPr id="143" name="TextBox 142">
              <a:extLst>
                <a:ext uri="{FF2B5EF4-FFF2-40B4-BE49-F238E27FC236}">
                  <a16:creationId xmlns:a16="http://schemas.microsoft.com/office/drawing/2014/main" id="{91164B2E-1365-E104-3F7A-9D00311CACD5}"/>
                </a:ext>
              </a:extLst>
            </p:cNvPr>
            <p:cNvSpPr txBox="1"/>
            <p:nvPr/>
          </p:nvSpPr>
          <p:spPr>
            <a:xfrm>
              <a:off x="2507920" y="3908196"/>
              <a:ext cx="256802" cy="261610"/>
            </a:xfrm>
            <a:prstGeom prst="rect">
              <a:avLst/>
            </a:prstGeom>
            <a:noFill/>
          </p:spPr>
          <p:txBody>
            <a:bodyPr wrap="none" rtlCol="0">
              <a:spAutoFit/>
            </a:bodyPr>
            <a:lstStyle/>
            <a:p>
              <a:r>
                <a:rPr lang="en-US" sz="1100" dirty="0">
                  <a:solidFill>
                    <a:srgbClr val="FF40FF"/>
                  </a:solidFill>
                </a:rPr>
                <a:t>1</a:t>
              </a:r>
            </a:p>
          </p:txBody>
        </p:sp>
        <p:sp>
          <p:nvSpPr>
            <p:cNvPr id="144" name="TextBox 143">
              <a:extLst>
                <a:ext uri="{FF2B5EF4-FFF2-40B4-BE49-F238E27FC236}">
                  <a16:creationId xmlns:a16="http://schemas.microsoft.com/office/drawing/2014/main" id="{5BC7C848-44AA-A66E-DA9E-08E000A7073A}"/>
                </a:ext>
              </a:extLst>
            </p:cNvPr>
            <p:cNvSpPr txBox="1"/>
            <p:nvPr/>
          </p:nvSpPr>
          <p:spPr>
            <a:xfrm>
              <a:off x="4090757" y="3950212"/>
              <a:ext cx="256802" cy="261610"/>
            </a:xfrm>
            <a:prstGeom prst="rect">
              <a:avLst/>
            </a:prstGeom>
            <a:noFill/>
          </p:spPr>
          <p:txBody>
            <a:bodyPr wrap="none" rtlCol="0">
              <a:spAutoFit/>
            </a:bodyPr>
            <a:lstStyle/>
            <a:p>
              <a:r>
                <a:rPr lang="en-US" sz="1100" dirty="0">
                  <a:solidFill>
                    <a:srgbClr val="FF40FF"/>
                  </a:solidFill>
                </a:rPr>
                <a:t>1</a:t>
              </a:r>
            </a:p>
          </p:txBody>
        </p:sp>
        <p:sp>
          <p:nvSpPr>
            <p:cNvPr id="145" name="TextBox 144">
              <a:extLst>
                <a:ext uri="{FF2B5EF4-FFF2-40B4-BE49-F238E27FC236}">
                  <a16:creationId xmlns:a16="http://schemas.microsoft.com/office/drawing/2014/main" id="{9C805872-F389-A657-8B87-4C5CED4E9C3F}"/>
                </a:ext>
              </a:extLst>
            </p:cNvPr>
            <p:cNvSpPr txBox="1"/>
            <p:nvPr/>
          </p:nvSpPr>
          <p:spPr>
            <a:xfrm>
              <a:off x="3603626" y="3485221"/>
              <a:ext cx="256802" cy="261610"/>
            </a:xfrm>
            <a:prstGeom prst="rect">
              <a:avLst/>
            </a:prstGeom>
            <a:noFill/>
          </p:spPr>
          <p:txBody>
            <a:bodyPr wrap="none" rtlCol="0">
              <a:spAutoFit/>
            </a:bodyPr>
            <a:lstStyle/>
            <a:p>
              <a:r>
                <a:rPr lang="en-US" sz="1100" dirty="0">
                  <a:solidFill>
                    <a:srgbClr val="FF40FF"/>
                  </a:solidFill>
                </a:rPr>
                <a:t>2</a:t>
              </a:r>
            </a:p>
          </p:txBody>
        </p:sp>
        <p:sp>
          <p:nvSpPr>
            <p:cNvPr id="146" name="TextBox 145">
              <a:extLst>
                <a:ext uri="{FF2B5EF4-FFF2-40B4-BE49-F238E27FC236}">
                  <a16:creationId xmlns:a16="http://schemas.microsoft.com/office/drawing/2014/main" id="{B2166FB1-B99B-C778-D9E4-B7E137449EA1}"/>
                </a:ext>
              </a:extLst>
            </p:cNvPr>
            <p:cNvSpPr txBox="1"/>
            <p:nvPr/>
          </p:nvSpPr>
          <p:spPr>
            <a:xfrm>
              <a:off x="4403765" y="4498002"/>
              <a:ext cx="256802" cy="261610"/>
            </a:xfrm>
            <a:prstGeom prst="rect">
              <a:avLst/>
            </a:prstGeom>
            <a:noFill/>
          </p:spPr>
          <p:txBody>
            <a:bodyPr wrap="none" rtlCol="0">
              <a:spAutoFit/>
            </a:bodyPr>
            <a:lstStyle/>
            <a:p>
              <a:r>
                <a:rPr lang="en-US" sz="1100" dirty="0">
                  <a:solidFill>
                    <a:srgbClr val="FF40FF"/>
                  </a:solidFill>
                </a:rPr>
                <a:t>0</a:t>
              </a:r>
            </a:p>
          </p:txBody>
        </p:sp>
      </p:grpSp>
      <p:sp>
        <p:nvSpPr>
          <p:cNvPr id="148" name="Content Placeholder 2">
            <a:extLst>
              <a:ext uri="{FF2B5EF4-FFF2-40B4-BE49-F238E27FC236}">
                <a16:creationId xmlns:a16="http://schemas.microsoft.com/office/drawing/2014/main" id="{87C09C68-0566-B94D-75E3-72E29208A233}"/>
              </a:ext>
            </a:extLst>
          </p:cNvPr>
          <p:cNvSpPr txBox="1">
            <a:spLocks/>
          </p:cNvSpPr>
          <p:nvPr/>
        </p:nvSpPr>
        <p:spPr>
          <a:xfrm>
            <a:off x="147683" y="3595788"/>
            <a:ext cx="2275910"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Tree is being back to AVL</a:t>
            </a:r>
          </a:p>
        </p:txBody>
      </p:sp>
      <p:sp>
        <p:nvSpPr>
          <p:cNvPr id="149" name="TextBox 148">
            <a:extLst>
              <a:ext uri="{FF2B5EF4-FFF2-40B4-BE49-F238E27FC236}">
                <a16:creationId xmlns:a16="http://schemas.microsoft.com/office/drawing/2014/main" id="{C110B021-8E8A-2540-0892-D6D85E24A288}"/>
              </a:ext>
            </a:extLst>
          </p:cNvPr>
          <p:cNvSpPr txBox="1"/>
          <p:nvPr/>
        </p:nvSpPr>
        <p:spPr>
          <a:xfrm>
            <a:off x="3333271" y="3716260"/>
            <a:ext cx="276038" cy="307777"/>
          </a:xfrm>
          <a:prstGeom prst="rect">
            <a:avLst/>
          </a:prstGeom>
          <a:noFill/>
        </p:spPr>
        <p:txBody>
          <a:bodyPr wrap="none" rtlCol="0">
            <a:spAutoFit/>
          </a:bodyPr>
          <a:lstStyle/>
          <a:p>
            <a:r>
              <a:rPr lang="en-US" sz="1400" dirty="0">
                <a:solidFill>
                  <a:srgbClr val="009051"/>
                </a:solidFill>
              </a:rPr>
              <a:t>0</a:t>
            </a:r>
          </a:p>
        </p:txBody>
      </p:sp>
      <p:sp>
        <p:nvSpPr>
          <p:cNvPr id="150" name="TextBox 149">
            <a:extLst>
              <a:ext uri="{FF2B5EF4-FFF2-40B4-BE49-F238E27FC236}">
                <a16:creationId xmlns:a16="http://schemas.microsoft.com/office/drawing/2014/main" id="{D2C8B26D-75AB-32F1-8B25-F2535DF59B44}"/>
              </a:ext>
            </a:extLst>
          </p:cNvPr>
          <p:cNvSpPr txBox="1"/>
          <p:nvPr/>
        </p:nvSpPr>
        <p:spPr>
          <a:xfrm>
            <a:off x="3832568" y="4207348"/>
            <a:ext cx="276038" cy="307777"/>
          </a:xfrm>
          <a:prstGeom prst="rect">
            <a:avLst/>
          </a:prstGeom>
          <a:noFill/>
        </p:spPr>
        <p:txBody>
          <a:bodyPr wrap="none" rtlCol="0">
            <a:spAutoFit/>
          </a:bodyPr>
          <a:lstStyle/>
          <a:p>
            <a:r>
              <a:rPr lang="en-US" sz="1400" dirty="0">
                <a:solidFill>
                  <a:srgbClr val="009051"/>
                </a:solidFill>
              </a:rPr>
              <a:t>0</a:t>
            </a:r>
          </a:p>
        </p:txBody>
      </p:sp>
    </p:spTree>
    <p:extLst>
      <p:ext uri="{BB962C8B-B14F-4D97-AF65-F5344CB8AC3E}">
        <p14:creationId xmlns:p14="http://schemas.microsoft.com/office/powerpoint/2010/main" val="55987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Rebalancing – A more General Case</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65</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26357"/>
            <a:ext cx="4594279" cy="215716"/>
          </a:xfrm>
        </p:spPr>
        <p:txBody>
          <a:bodyPr/>
          <a:lstStyle/>
          <a:p>
            <a:r>
              <a:rPr lang="en-US" dirty="0"/>
              <a:t>CS21003/CS21203 / Algorithms - I | Trees</a:t>
            </a:r>
          </a:p>
        </p:txBody>
      </p:sp>
      <p:sp>
        <p:nvSpPr>
          <p:cNvPr id="39" name="Oval 38">
            <a:extLst>
              <a:ext uri="{FF2B5EF4-FFF2-40B4-BE49-F238E27FC236}">
                <a16:creationId xmlns:a16="http://schemas.microsoft.com/office/drawing/2014/main" id="{FE5CA7A3-E44D-AA1A-9BFA-F09E67DD975F}"/>
              </a:ext>
            </a:extLst>
          </p:cNvPr>
          <p:cNvSpPr>
            <a:spLocks noChangeAspect="1"/>
          </p:cNvSpPr>
          <p:nvPr/>
        </p:nvSpPr>
        <p:spPr>
          <a:xfrm>
            <a:off x="1303625" y="102182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TextBox 39">
            <a:extLst>
              <a:ext uri="{FF2B5EF4-FFF2-40B4-BE49-F238E27FC236}">
                <a16:creationId xmlns:a16="http://schemas.microsoft.com/office/drawing/2014/main" id="{67F6604F-F2B4-45C9-3B5A-5EED826C1AED}"/>
              </a:ext>
            </a:extLst>
          </p:cNvPr>
          <p:cNvSpPr txBox="1"/>
          <p:nvPr/>
        </p:nvSpPr>
        <p:spPr>
          <a:xfrm>
            <a:off x="1277319" y="100390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41" name="Oval 40">
            <a:extLst>
              <a:ext uri="{FF2B5EF4-FFF2-40B4-BE49-F238E27FC236}">
                <a16:creationId xmlns:a16="http://schemas.microsoft.com/office/drawing/2014/main" id="{0DE97C84-0251-2D2C-2BF9-2A102E3713FD}"/>
              </a:ext>
            </a:extLst>
          </p:cNvPr>
          <p:cNvSpPr>
            <a:spLocks noChangeAspect="1"/>
          </p:cNvSpPr>
          <p:nvPr/>
        </p:nvSpPr>
        <p:spPr>
          <a:xfrm>
            <a:off x="641989" y="142939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FF9619A9-4257-D92D-9946-2453490B497B}"/>
              </a:ext>
            </a:extLst>
          </p:cNvPr>
          <p:cNvSpPr txBox="1"/>
          <p:nvPr/>
        </p:nvSpPr>
        <p:spPr>
          <a:xfrm>
            <a:off x="608528" y="141238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44" name="Oval 43">
            <a:extLst>
              <a:ext uri="{FF2B5EF4-FFF2-40B4-BE49-F238E27FC236}">
                <a16:creationId xmlns:a16="http://schemas.microsoft.com/office/drawing/2014/main" id="{29E0CD8F-C633-F076-F4F2-79C2DDB0A9A0}"/>
              </a:ext>
            </a:extLst>
          </p:cNvPr>
          <p:cNvSpPr>
            <a:spLocks noChangeAspect="1"/>
          </p:cNvSpPr>
          <p:nvPr/>
        </p:nvSpPr>
        <p:spPr>
          <a:xfrm>
            <a:off x="1796226" y="1488478"/>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69048CB7-B5B3-390B-1055-97D4B4B8A307}"/>
              </a:ext>
            </a:extLst>
          </p:cNvPr>
          <p:cNvSpPr txBox="1"/>
          <p:nvPr/>
        </p:nvSpPr>
        <p:spPr>
          <a:xfrm>
            <a:off x="1756802" y="148232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59" name="Oval 58">
            <a:extLst>
              <a:ext uri="{FF2B5EF4-FFF2-40B4-BE49-F238E27FC236}">
                <a16:creationId xmlns:a16="http://schemas.microsoft.com/office/drawing/2014/main" id="{044B69A3-493F-8EE8-6A4C-ADCE2ABD77DE}"/>
              </a:ext>
            </a:extLst>
          </p:cNvPr>
          <p:cNvSpPr>
            <a:spLocks noChangeAspect="1"/>
          </p:cNvSpPr>
          <p:nvPr/>
        </p:nvSpPr>
        <p:spPr>
          <a:xfrm>
            <a:off x="350128" y="201752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TextBox 80">
            <a:extLst>
              <a:ext uri="{FF2B5EF4-FFF2-40B4-BE49-F238E27FC236}">
                <a16:creationId xmlns:a16="http://schemas.microsoft.com/office/drawing/2014/main" id="{BDD1C6F3-0C4D-9128-8295-BD930A0AB50B}"/>
              </a:ext>
            </a:extLst>
          </p:cNvPr>
          <p:cNvSpPr txBox="1"/>
          <p:nvPr/>
        </p:nvSpPr>
        <p:spPr>
          <a:xfrm>
            <a:off x="361380" y="1997616"/>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82" name="Oval 81">
            <a:extLst>
              <a:ext uri="{FF2B5EF4-FFF2-40B4-BE49-F238E27FC236}">
                <a16:creationId xmlns:a16="http://schemas.microsoft.com/office/drawing/2014/main" id="{802CAA67-A75F-6440-49D2-075F3DD7670F}"/>
              </a:ext>
            </a:extLst>
          </p:cNvPr>
          <p:cNvSpPr>
            <a:spLocks noChangeAspect="1"/>
          </p:cNvSpPr>
          <p:nvPr/>
        </p:nvSpPr>
        <p:spPr>
          <a:xfrm>
            <a:off x="1475523" y="2029845"/>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82">
            <a:extLst>
              <a:ext uri="{FF2B5EF4-FFF2-40B4-BE49-F238E27FC236}">
                <a16:creationId xmlns:a16="http://schemas.microsoft.com/office/drawing/2014/main" id="{AE99582A-84A6-B0A3-25DA-7A61DBA03DDC}"/>
              </a:ext>
            </a:extLst>
          </p:cNvPr>
          <p:cNvSpPr txBox="1"/>
          <p:nvPr/>
        </p:nvSpPr>
        <p:spPr>
          <a:xfrm>
            <a:off x="1441991" y="2018396"/>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84" name="Oval 83">
            <a:extLst>
              <a:ext uri="{FF2B5EF4-FFF2-40B4-BE49-F238E27FC236}">
                <a16:creationId xmlns:a16="http://schemas.microsoft.com/office/drawing/2014/main" id="{11AA92FE-E67D-2B1D-28AB-51C42FAFD943}"/>
              </a:ext>
            </a:extLst>
          </p:cNvPr>
          <p:cNvSpPr>
            <a:spLocks noChangeAspect="1"/>
          </p:cNvSpPr>
          <p:nvPr/>
        </p:nvSpPr>
        <p:spPr>
          <a:xfrm>
            <a:off x="1262363" y="2571370"/>
            <a:ext cx="288000" cy="288000"/>
          </a:xfrm>
          <a:prstGeom prst="ellipse">
            <a:avLst/>
          </a:prstGeom>
          <a:ln w="19050">
            <a:solidFill>
              <a:srgbClr val="FF2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85" name="TextBox 84">
            <a:extLst>
              <a:ext uri="{FF2B5EF4-FFF2-40B4-BE49-F238E27FC236}">
                <a16:creationId xmlns:a16="http://schemas.microsoft.com/office/drawing/2014/main" id="{D24DAAD6-2307-2213-E5E6-805DBB2A5920}"/>
              </a:ext>
            </a:extLst>
          </p:cNvPr>
          <p:cNvSpPr txBox="1"/>
          <p:nvPr/>
        </p:nvSpPr>
        <p:spPr>
          <a:xfrm>
            <a:off x="1241185" y="256310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98" name="Oval 97">
            <a:extLst>
              <a:ext uri="{FF2B5EF4-FFF2-40B4-BE49-F238E27FC236}">
                <a16:creationId xmlns:a16="http://schemas.microsoft.com/office/drawing/2014/main" id="{C5353001-ABB1-99FD-C375-64A4929108AE}"/>
              </a:ext>
            </a:extLst>
          </p:cNvPr>
          <p:cNvSpPr>
            <a:spLocks noChangeAspect="1"/>
          </p:cNvSpPr>
          <p:nvPr/>
        </p:nvSpPr>
        <p:spPr>
          <a:xfrm>
            <a:off x="896860" y="202593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TextBox 98">
            <a:extLst>
              <a:ext uri="{FF2B5EF4-FFF2-40B4-BE49-F238E27FC236}">
                <a16:creationId xmlns:a16="http://schemas.microsoft.com/office/drawing/2014/main" id="{BCE462B7-C9AE-330D-152C-E208F3A6E696}"/>
              </a:ext>
            </a:extLst>
          </p:cNvPr>
          <p:cNvSpPr txBox="1"/>
          <p:nvPr/>
        </p:nvSpPr>
        <p:spPr>
          <a:xfrm>
            <a:off x="864358" y="2018396"/>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100" name="Straight Connector 99">
            <a:extLst>
              <a:ext uri="{FF2B5EF4-FFF2-40B4-BE49-F238E27FC236}">
                <a16:creationId xmlns:a16="http://schemas.microsoft.com/office/drawing/2014/main" id="{86B1F7F0-20A5-5392-CFF3-B4823BC8F3CD}"/>
              </a:ext>
            </a:extLst>
          </p:cNvPr>
          <p:cNvCxnSpPr>
            <a:cxnSpLocks/>
            <a:stCxn id="39" idx="3"/>
          </p:cNvCxnSpPr>
          <p:nvPr/>
        </p:nvCxnSpPr>
        <p:spPr>
          <a:xfrm flipH="1">
            <a:off x="872067" y="1267649"/>
            <a:ext cx="473735" cy="18015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431722A-26FC-8302-2ED0-1BF552D7FCFB}"/>
              </a:ext>
            </a:extLst>
          </p:cNvPr>
          <p:cNvCxnSpPr>
            <a:cxnSpLocks/>
            <a:stCxn id="39" idx="5"/>
          </p:cNvCxnSpPr>
          <p:nvPr/>
        </p:nvCxnSpPr>
        <p:spPr>
          <a:xfrm>
            <a:off x="1549448" y="1267649"/>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01AA055-3520-9853-23A7-EF95D2D5892B}"/>
              </a:ext>
            </a:extLst>
          </p:cNvPr>
          <p:cNvCxnSpPr>
            <a:cxnSpLocks/>
            <a:stCxn id="41" idx="4"/>
            <a:endCxn id="59" idx="0"/>
          </p:cNvCxnSpPr>
          <p:nvPr/>
        </p:nvCxnSpPr>
        <p:spPr>
          <a:xfrm flipH="1">
            <a:off x="494128" y="1717394"/>
            <a:ext cx="291861"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30925DE-1F33-E23F-8649-33FC8F6E7FCD}"/>
              </a:ext>
            </a:extLst>
          </p:cNvPr>
          <p:cNvCxnSpPr>
            <a:cxnSpLocks/>
            <a:stCxn id="44" idx="4"/>
          </p:cNvCxnSpPr>
          <p:nvPr/>
        </p:nvCxnSpPr>
        <p:spPr>
          <a:xfrm flipH="1">
            <a:off x="1644727" y="1776478"/>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7CD4E59-74BB-22BE-4E70-7E4E3349C25B}"/>
              </a:ext>
            </a:extLst>
          </p:cNvPr>
          <p:cNvCxnSpPr>
            <a:cxnSpLocks/>
            <a:stCxn id="82" idx="4"/>
          </p:cNvCxnSpPr>
          <p:nvPr/>
        </p:nvCxnSpPr>
        <p:spPr>
          <a:xfrm flipH="1">
            <a:off x="1428007" y="2317845"/>
            <a:ext cx="191516" cy="25867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CAEBB7C-DD44-2A6F-E41D-9785F8EE1370}"/>
              </a:ext>
            </a:extLst>
          </p:cNvPr>
          <p:cNvCxnSpPr>
            <a:cxnSpLocks/>
            <a:stCxn id="41" idx="4"/>
            <a:endCxn id="98" idx="0"/>
          </p:cNvCxnSpPr>
          <p:nvPr/>
        </p:nvCxnSpPr>
        <p:spPr>
          <a:xfrm>
            <a:off x="785989" y="1717394"/>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3FBE726-D283-C522-5BAB-5F1D5FA509B6}"/>
              </a:ext>
            </a:extLst>
          </p:cNvPr>
          <p:cNvSpPr txBox="1"/>
          <p:nvPr/>
        </p:nvSpPr>
        <p:spPr>
          <a:xfrm>
            <a:off x="95047" y="2039967"/>
            <a:ext cx="256802" cy="261610"/>
          </a:xfrm>
          <a:prstGeom prst="rect">
            <a:avLst/>
          </a:prstGeom>
          <a:noFill/>
        </p:spPr>
        <p:txBody>
          <a:bodyPr wrap="none" rtlCol="0">
            <a:spAutoFit/>
          </a:bodyPr>
          <a:lstStyle/>
          <a:p>
            <a:r>
              <a:rPr lang="en-US" sz="1100" dirty="0">
                <a:solidFill>
                  <a:srgbClr val="FF40FF"/>
                </a:solidFill>
              </a:rPr>
              <a:t>0</a:t>
            </a:r>
          </a:p>
        </p:txBody>
      </p:sp>
      <p:sp>
        <p:nvSpPr>
          <p:cNvPr id="21" name="TextBox 20">
            <a:extLst>
              <a:ext uri="{FF2B5EF4-FFF2-40B4-BE49-F238E27FC236}">
                <a16:creationId xmlns:a16="http://schemas.microsoft.com/office/drawing/2014/main" id="{4AFB3FD9-A6BB-9700-24B4-AEEF731B7D63}"/>
              </a:ext>
            </a:extLst>
          </p:cNvPr>
          <p:cNvSpPr txBox="1"/>
          <p:nvPr/>
        </p:nvSpPr>
        <p:spPr>
          <a:xfrm>
            <a:off x="688306" y="2049975"/>
            <a:ext cx="256802" cy="261610"/>
          </a:xfrm>
          <a:prstGeom prst="rect">
            <a:avLst/>
          </a:prstGeom>
          <a:noFill/>
        </p:spPr>
        <p:txBody>
          <a:bodyPr wrap="none" rtlCol="0">
            <a:spAutoFit/>
          </a:bodyPr>
          <a:lstStyle/>
          <a:p>
            <a:r>
              <a:rPr lang="en-US" sz="1100" dirty="0">
                <a:solidFill>
                  <a:srgbClr val="FF40FF"/>
                </a:solidFill>
              </a:rPr>
              <a:t>0</a:t>
            </a:r>
          </a:p>
        </p:txBody>
      </p:sp>
      <p:sp>
        <p:nvSpPr>
          <p:cNvPr id="26" name="TextBox 25">
            <a:extLst>
              <a:ext uri="{FF2B5EF4-FFF2-40B4-BE49-F238E27FC236}">
                <a16:creationId xmlns:a16="http://schemas.microsoft.com/office/drawing/2014/main" id="{E1CAB533-0155-5559-61A4-BD5C93CF9020}"/>
              </a:ext>
            </a:extLst>
          </p:cNvPr>
          <p:cNvSpPr txBox="1"/>
          <p:nvPr/>
        </p:nvSpPr>
        <p:spPr>
          <a:xfrm>
            <a:off x="1528362" y="2605836"/>
            <a:ext cx="256802" cy="261610"/>
          </a:xfrm>
          <a:prstGeom prst="rect">
            <a:avLst/>
          </a:prstGeom>
          <a:noFill/>
        </p:spPr>
        <p:txBody>
          <a:bodyPr wrap="none" rtlCol="0">
            <a:spAutoFit/>
          </a:bodyPr>
          <a:lstStyle/>
          <a:p>
            <a:r>
              <a:rPr lang="en-US" sz="1100" dirty="0">
                <a:solidFill>
                  <a:srgbClr val="FF40FF"/>
                </a:solidFill>
              </a:rPr>
              <a:t>0</a:t>
            </a:r>
          </a:p>
        </p:txBody>
      </p:sp>
      <p:sp>
        <p:nvSpPr>
          <p:cNvPr id="27" name="TextBox 26">
            <a:extLst>
              <a:ext uri="{FF2B5EF4-FFF2-40B4-BE49-F238E27FC236}">
                <a16:creationId xmlns:a16="http://schemas.microsoft.com/office/drawing/2014/main" id="{DC49EB6A-A35B-3D36-7E7E-0B665B76090B}"/>
              </a:ext>
            </a:extLst>
          </p:cNvPr>
          <p:cNvSpPr txBox="1"/>
          <p:nvPr/>
        </p:nvSpPr>
        <p:spPr>
          <a:xfrm>
            <a:off x="426594" y="1457850"/>
            <a:ext cx="256802" cy="261610"/>
          </a:xfrm>
          <a:prstGeom prst="rect">
            <a:avLst/>
          </a:prstGeom>
          <a:noFill/>
        </p:spPr>
        <p:txBody>
          <a:bodyPr wrap="none" rtlCol="0">
            <a:spAutoFit/>
          </a:bodyPr>
          <a:lstStyle/>
          <a:p>
            <a:r>
              <a:rPr lang="en-US" sz="1100" dirty="0">
                <a:solidFill>
                  <a:srgbClr val="FF40FF"/>
                </a:solidFill>
              </a:rPr>
              <a:t>1</a:t>
            </a:r>
          </a:p>
        </p:txBody>
      </p:sp>
      <p:sp>
        <p:nvSpPr>
          <p:cNvPr id="32" name="TextBox 31">
            <a:extLst>
              <a:ext uri="{FF2B5EF4-FFF2-40B4-BE49-F238E27FC236}">
                <a16:creationId xmlns:a16="http://schemas.microsoft.com/office/drawing/2014/main" id="{536C66FA-5E09-F1AB-45D2-6E45B0FE9182}"/>
              </a:ext>
            </a:extLst>
          </p:cNvPr>
          <p:cNvSpPr txBox="1"/>
          <p:nvPr/>
        </p:nvSpPr>
        <p:spPr>
          <a:xfrm>
            <a:off x="1740630" y="2058110"/>
            <a:ext cx="256802" cy="261610"/>
          </a:xfrm>
          <a:prstGeom prst="rect">
            <a:avLst/>
          </a:prstGeom>
          <a:noFill/>
        </p:spPr>
        <p:txBody>
          <a:bodyPr wrap="none" rtlCol="0">
            <a:spAutoFit/>
          </a:bodyPr>
          <a:lstStyle/>
          <a:p>
            <a:r>
              <a:rPr lang="en-US" sz="1100" dirty="0">
                <a:solidFill>
                  <a:srgbClr val="FF40FF"/>
                </a:solidFill>
              </a:rPr>
              <a:t>1</a:t>
            </a:r>
          </a:p>
        </p:txBody>
      </p:sp>
      <p:sp>
        <p:nvSpPr>
          <p:cNvPr id="35" name="TextBox 34">
            <a:extLst>
              <a:ext uri="{FF2B5EF4-FFF2-40B4-BE49-F238E27FC236}">
                <a16:creationId xmlns:a16="http://schemas.microsoft.com/office/drawing/2014/main" id="{91AD6D5C-31F4-8338-1901-151619581B84}"/>
              </a:ext>
            </a:extLst>
          </p:cNvPr>
          <p:cNvSpPr txBox="1"/>
          <p:nvPr/>
        </p:nvSpPr>
        <p:spPr>
          <a:xfrm>
            <a:off x="2053236" y="1501253"/>
            <a:ext cx="256802" cy="261610"/>
          </a:xfrm>
          <a:prstGeom prst="rect">
            <a:avLst/>
          </a:prstGeom>
          <a:noFill/>
        </p:spPr>
        <p:txBody>
          <a:bodyPr wrap="none" rtlCol="0">
            <a:spAutoFit/>
          </a:bodyPr>
          <a:lstStyle/>
          <a:p>
            <a:r>
              <a:rPr lang="en-US" sz="1100" dirty="0">
                <a:solidFill>
                  <a:srgbClr val="FF40FF"/>
                </a:solidFill>
              </a:rPr>
              <a:t>2</a:t>
            </a:r>
          </a:p>
        </p:txBody>
      </p:sp>
      <p:sp>
        <p:nvSpPr>
          <p:cNvPr id="36" name="TextBox 35">
            <a:extLst>
              <a:ext uri="{FF2B5EF4-FFF2-40B4-BE49-F238E27FC236}">
                <a16:creationId xmlns:a16="http://schemas.microsoft.com/office/drawing/2014/main" id="{3708DDBF-48F7-73BC-43C6-89D921876394}"/>
              </a:ext>
            </a:extLst>
          </p:cNvPr>
          <p:cNvSpPr txBox="1"/>
          <p:nvPr/>
        </p:nvSpPr>
        <p:spPr>
          <a:xfrm>
            <a:off x="1570501" y="1018645"/>
            <a:ext cx="256802" cy="261610"/>
          </a:xfrm>
          <a:prstGeom prst="rect">
            <a:avLst/>
          </a:prstGeom>
          <a:noFill/>
        </p:spPr>
        <p:txBody>
          <a:bodyPr wrap="none" rtlCol="0">
            <a:spAutoFit/>
          </a:bodyPr>
          <a:lstStyle/>
          <a:p>
            <a:r>
              <a:rPr lang="en-US" sz="1100" dirty="0">
                <a:solidFill>
                  <a:srgbClr val="FF40FF"/>
                </a:solidFill>
              </a:rPr>
              <a:t>3</a:t>
            </a:r>
          </a:p>
        </p:txBody>
      </p:sp>
      <p:sp>
        <p:nvSpPr>
          <p:cNvPr id="108" name="Rectangle 107">
            <a:extLst>
              <a:ext uri="{FF2B5EF4-FFF2-40B4-BE49-F238E27FC236}">
                <a16:creationId xmlns:a16="http://schemas.microsoft.com/office/drawing/2014/main" id="{3FFD4C83-4643-D972-CB7D-9AAA5FE252DA}"/>
              </a:ext>
            </a:extLst>
          </p:cNvPr>
          <p:cNvSpPr/>
          <p:nvPr/>
        </p:nvSpPr>
        <p:spPr>
          <a:xfrm>
            <a:off x="1228496" y="1455248"/>
            <a:ext cx="1247454" cy="1440000"/>
          </a:xfrm>
          <a:prstGeom prst="rect">
            <a:avLst/>
          </a:prstGeom>
          <a:noFill/>
          <a:ln>
            <a:solidFill>
              <a:srgbClr val="FF4C41">
                <a:alpha val="67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Arc 108">
            <a:extLst>
              <a:ext uri="{FF2B5EF4-FFF2-40B4-BE49-F238E27FC236}">
                <a16:creationId xmlns:a16="http://schemas.microsoft.com/office/drawing/2014/main" id="{F4803386-49E9-CB43-F0C1-EF6189D54DA0}"/>
              </a:ext>
            </a:extLst>
          </p:cNvPr>
          <p:cNvSpPr/>
          <p:nvPr/>
        </p:nvSpPr>
        <p:spPr>
          <a:xfrm>
            <a:off x="1849332" y="1821743"/>
            <a:ext cx="360000" cy="360000"/>
          </a:xfrm>
          <a:prstGeom prst="arc">
            <a:avLst>
              <a:gd name="adj1" fmla="val 4121498"/>
              <a:gd name="adj2" fmla="val 387892"/>
            </a:avLst>
          </a:prstGeom>
          <a:ln w="12700">
            <a:solidFill>
              <a:srgbClr val="FF2600"/>
            </a:solidFill>
            <a:headEnd type="none" w="lg"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TextBox 109">
            <a:extLst>
              <a:ext uri="{FF2B5EF4-FFF2-40B4-BE49-F238E27FC236}">
                <a16:creationId xmlns:a16="http://schemas.microsoft.com/office/drawing/2014/main" id="{78DF9C35-52E2-3835-C6B0-7A44AC5FD3A1}"/>
              </a:ext>
            </a:extLst>
          </p:cNvPr>
          <p:cNvSpPr txBox="1"/>
          <p:nvPr/>
        </p:nvSpPr>
        <p:spPr>
          <a:xfrm>
            <a:off x="1897809" y="2180780"/>
            <a:ext cx="647934" cy="354008"/>
          </a:xfrm>
          <a:prstGeom prst="rect">
            <a:avLst/>
          </a:prstGeom>
          <a:noFill/>
        </p:spPr>
        <p:txBody>
          <a:bodyPr wrap="none" rtlCol="0">
            <a:spAutoFit/>
          </a:bodyPr>
          <a:lstStyle/>
          <a:p>
            <a:pPr>
              <a:lnSpc>
                <a:spcPts val="1000"/>
              </a:lnSpc>
            </a:pPr>
            <a:r>
              <a:rPr lang="en-US" sz="1100" dirty="0">
                <a:solidFill>
                  <a:srgbClr val="FF0000"/>
                </a:solidFill>
              </a:rPr>
              <a:t>right</a:t>
            </a:r>
          </a:p>
          <a:p>
            <a:pPr>
              <a:lnSpc>
                <a:spcPts val="1000"/>
              </a:lnSpc>
            </a:pPr>
            <a:r>
              <a:rPr lang="en-US" sz="1100" dirty="0">
                <a:solidFill>
                  <a:srgbClr val="FF0000"/>
                </a:solidFill>
              </a:rPr>
              <a:t>rotation</a:t>
            </a:r>
          </a:p>
        </p:txBody>
      </p:sp>
      <mc:AlternateContent xmlns:mc="http://schemas.openxmlformats.org/markup-compatibility/2006">
        <mc:Choice xmlns:am3d="http://schemas.microsoft.com/office/drawing/2017/model3d" Requires="am3d">
          <p:graphicFrame>
            <p:nvGraphicFramePr>
              <p:cNvPr id="112" name="3D Model 111" descr="Joystick Lever">
                <a:extLst>
                  <a:ext uri="{FF2B5EF4-FFF2-40B4-BE49-F238E27FC236}">
                    <a16:creationId xmlns:a16="http://schemas.microsoft.com/office/drawing/2014/main" id="{C7F1AFBB-9FE4-96B4-E19D-9FB151393EEB}"/>
                  </a:ext>
                </a:extLst>
              </p:cNvPr>
              <p:cNvGraphicFramePr>
                <a:graphicFrameLocks noChangeAspect="1"/>
              </p:cNvGraphicFramePr>
              <p:nvPr>
                <p:extLst>
                  <p:ext uri="{D42A27DB-BD31-4B8C-83A1-F6EECF244321}">
                    <p14:modId xmlns:p14="http://schemas.microsoft.com/office/powerpoint/2010/main" val="3222006083"/>
                  </p:ext>
                </p:extLst>
              </p:nvPr>
            </p:nvGraphicFramePr>
            <p:xfrm>
              <a:off x="1918498" y="1873308"/>
              <a:ext cx="252000" cy="358795"/>
            </p:xfrm>
            <a:graphic>
              <a:graphicData uri="http://schemas.microsoft.com/office/drawing/2017/model3d">
                <am3d:model3d r:embed="rId3">
                  <am3d:spPr>
                    <a:xfrm>
                      <a:off x="0" y="0"/>
                      <a:ext cx="252000" cy="358795"/>
                    </a:xfrm>
                    <a:prstGeom prst="rect">
                      <a:avLst/>
                    </a:prstGeom>
                  </am3d:spPr>
                  <am3d:camera>
                    <am3d:pos x="0" y="0" z="69589548"/>
                    <am3d:up dx="0" dy="36000000" dz="0"/>
                    <am3d:lookAt x="0" y="0" z="0"/>
                    <am3d:perspective fov="2700000"/>
                  </am3d:camera>
                  <am3d:trans>
                    <am3d:meterPerModelUnit n="3589246" d="1000000"/>
                    <am3d:preTrans dx="0" dy="-3116030" dz="0"/>
                    <am3d:scale>
                      <am3d:sx n="1000000" d="1000000"/>
                      <am3d:sy n="1000000" d="1000000"/>
                      <am3d:sz n="1000000" d="1000000"/>
                    </am3d:scale>
                    <am3d:rot ax="6708323" ay="-1212279" az="2448303"/>
                    <am3d:postTrans dx="0" dy="0" dz="0"/>
                  </am3d:trans>
                  <am3d:raster rName="Office3DRenderer" rVer="16.0.8326">
                    <am3d:blip r:embed="rId4"/>
                  </am3d:raster>
                  <am3d:objViewport viewportSz="4385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2" name="3D Model 111" descr="Joystick Lever">
                <a:extLst>
                  <a:ext uri="{FF2B5EF4-FFF2-40B4-BE49-F238E27FC236}">
                    <a16:creationId xmlns:a16="http://schemas.microsoft.com/office/drawing/2014/main" id="{C7F1AFBB-9FE4-96B4-E19D-9FB151393EEB}"/>
                  </a:ext>
                </a:extLst>
              </p:cNvPr>
              <p:cNvPicPr>
                <a:picLocks noGrp="1" noRot="1" noChangeAspect="1" noMove="1" noResize="1" noEditPoints="1" noAdjustHandles="1" noChangeArrowheads="1" noChangeShapeType="1" noCrop="1"/>
              </p:cNvPicPr>
              <p:nvPr/>
            </p:nvPicPr>
            <p:blipFill>
              <a:blip r:embed="rId4"/>
              <a:stretch>
                <a:fillRect/>
              </a:stretch>
            </p:blipFill>
            <p:spPr>
              <a:xfrm>
                <a:off x="1918498" y="1873308"/>
                <a:ext cx="252000" cy="358795"/>
              </a:xfrm>
              <a:prstGeom prst="rect">
                <a:avLst/>
              </a:prstGeom>
            </p:spPr>
          </p:pic>
        </mc:Fallback>
      </mc:AlternateContent>
      <p:grpSp>
        <p:nvGrpSpPr>
          <p:cNvPr id="139" name="Group 138">
            <a:extLst>
              <a:ext uri="{FF2B5EF4-FFF2-40B4-BE49-F238E27FC236}">
                <a16:creationId xmlns:a16="http://schemas.microsoft.com/office/drawing/2014/main" id="{9D66BD55-0AA1-39E7-553C-19E4A15534A6}"/>
              </a:ext>
            </a:extLst>
          </p:cNvPr>
          <p:cNvGrpSpPr/>
          <p:nvPr/>
        </p:nvGrpSpPr>
        <p:grpSpPr>
          <a:xfrm>
            <a:off x="4449816" y="1062351"/>
            <a:ext cx="2047151" cy="1338860"/>
            <a:chOff x="2401743" y="3441900"/>
            <a:chExt cx="2047151" cy="1338860"/>
          </a:xfrm>
        </p:grpSpPr>
        <p:sp>
          <p:nvSpPr>
            <p:cNvPr id="114" name="Oval 113">
              <a:extLst>
                <a:ext uri="{FF2B5EF4-FFF2-40B4-BE49-F238E27FC236}">
                  <a16:creationId xmlns:a16="http://schemas.microsoft.com/office/drawing/2014/main" id="{E615F3AF-AABD-E4F4-7C98-BE2E4D733B09}"/>
                </a:ext>
              </a:extLst>
            </p:cNvPr>
            <p:cNvSpPr>
              <a:spLocks noChangeAspect="1"/>
            </p:cNvSpPr>
            <p:nvPr/>
          </p:nvSpPr>
          <p:spPr>
            <a:xfrm>
              <a:off x="3329839" y="3459823"/>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5" name="TextBox 114">
              <a:extLst>
                <a:ext uri="{FF2B5EF4-FFF2-40B4-BE49-F238E27FC236}">
                  <a16:creationId xmlns:a16="http://schemas.microsoft.com/office/drawing/2014/main" id="{44E2C8D4-734E-FDB2-AB2A-7A393861762E}"/>
                </a:ext>
              </a:extLst>
            </p:cNvPr>
            <p:cNvSpPr txBox="1"/>
            <p:nvPr/>
          </p:nvSpPr>
          <p:spPr>
            <a:xfrm>
              <a:off x="3303533" y="3441900"/>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16" name="Oval 115">
              <a:extLst>
                <a:ext uri="{FF2B5EF4-FFF2-40B4-BE49-F238E27FC236}">
                  <a16:creationId xmlns:a16="http://schemas.microsoft.com/office/drawing/2014/main" id="{4ED994D9-5F14-A2C8-30D9-D9A78B36633D}"/>
                </a:ext>
              </a:extLst>
            </p:cNvPr>
            <p:cNvSpPr>
              <a:spLocks noChangeAspect="1"/>
            </p:cNvSpPr>
            <p:nvPr/>
          </p:nvSpPr>
          <p:spPr>
            <a:xfrm>
              <a:off x="2735939" y="386739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7" name="TextBox 116">
              <a:extLst>
                <a:ext uri="{FF2B5EF4-FFF2-40B4-BE49-F238E27FC236}">
                  <a16:creationId xmlns:a16="http://schemas.microsoft.com/office/drawing/2014/main" id="{99F50495-2C56-134B-8C81-BC4C839DD23B}"/>
                </a:ext>
              </a:extLst>
            </p:cNvPr>
            <p:cNvSpPr txBox="1"/>
            <p:nvPr/>
          </p:nvSpPr>
          <p:spPr>
            <a:xfrm>
              <a:off x="2702478" y="38503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18" name="Oval 117">
              <a:extLst>
                <a:ext uri="{FF2B5EF4-FFF2-40B4-BE49-F238E27FC236}">
                  <a16:creationId xmlns:a16="http://schemas.microsoft.com/office/drawing/2014/main" id="{749B37AF-F361-4A67-0747-7193566BC2FA}"/>
                </a:ext>
              </a:extLst>
            </p:cNvPr>
            <p:cNvSpPr>
              <a:spLocks noChangeAspect="1"/>
            </p:cNvSpPr>
            <p:nvPr/>
          </p:nvSpPr>
          <p:spPr>
            <a:xfrm>
              <a:off x="3822440" y="392647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9" name="TextBox 118">
              <a:extLst>
                <a:ext uri="{FF2B5EF4-FFF2-40B4-BE49-F238E27FC236}">
                  <a16:creationId xmlns:a16="http://schemas.microsoft.com/office/drawing/2014/main" id="{1831316D-DD64-99F0-F264-5AAB598C2DD5}"/>
                </a:ext>
              </a:extLst>
            </p:cNvPr>
            <p:cNvSpPr txBox="1"/>
            <p:nvPr/>
          </p:nvSpPr>
          <p:spPr>
            <a:xfrm>
              <a:off x="3794211" y="39141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20" name="Oval 119">
              <a:extLst>
                <a:ext uri="{FF2B5EF4-FFF2-40B4-BE49-F238E27FC236}">
                  <a16:creationId xmlns:a16="http://schemas.microsoft.com/office/drawing/2014/main" id="{165B778E-8389-DE57-7BEF-08A42B38E4E6}"/>
                </a:ext>
              </a:extLst>
            </p:cNvPr>
            <p:cNvSpPr>
              <a:spLocks noChangeAspect="1"/>
            </p:cNvSpPr>
            <p:nvPr/>
          </p:nvSpPr>
          <p:spPr>
            <a:xfrm>
              <a:off x="2401743" y="44555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1" name="TextBox 120">
              <a:extLst>
                <a:ext uri="{FF2B5EF4-FFF2-40B4-BE49-F238E27FC236}">
                  <a16:creationId xmlns:a16="http://schemas.microsoft.com/office/drawing/2014/main" id="{853336A6-AC05-8743-6D12-88DA8C4FBDD3}"/>
                </a:ext>
              </a:extLst>
            </p:cNvPr>
            <p:cNvSpPr txBox="1"/>
            <p:nvPr/>
          </p:nvSpPr>
          <p:spPr>
            <a:xfrm>
              <a:off x="2412995" y="4435613"/>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122" name="Oval 121">
              <a:extLst>
                <a:ext uri="{FF2B5EF4-FFF2-40B4-BE49-F238E27FC236}">
                  <a16:creationId xmlns:a16="http://schemas.microsoft.com/office/drawing/2014/main" id="{C05317BA-582D-3767-497D-842BA262A666}"/>
                </a:ext>
              </a:extLst>
            </p:cNvPr>
            <p:cNvSpPr>
              <a:spLocks noChangeAspect="1"/>
            </p:cNvSpPr>
            <p:nvPr/>
          </p:nvSpPr>
          <p:spPr>
            <a:xfrm>
              <a:off x="3501737" y="446784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TextBox 122">
              <a:extLst>
                <a:ext uri="{FF2B5EF4-FFF2-40B4-BE49-F238E27FC236}">
                  <a16:creationId xmlns:a16="http://schemas.microsoft.com/office/drawing/2014/main" id="{E7F5F455-3543-4ED6-ADA8-AB09F71BFAED}"/>
                </a:ext>
              </a:extLst>
            </p:cNvPr>
            <p:cNvSpPr txBox="1"/>
            <p:nvPr/>
          </p:nvSpPr>
          <p:spPr>
            <a:xfrm>
              <a:off x="3475186" y="44541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126" name="Oval 125">
              <a:extLst>
                <a:ext uri="{FF2B5EF4-FFF2-40B4-BE49-F238E27FC236}">
                  <a16:creationId xmlns:a16="http://schemas.microsoft.com/office/drawing/2014/main" id="{19BBAC25-FD90-7C10-50E9-D22C1E30837B}"/>
                </a:ext>
              </a:extLst>
            </p:cNvPr>
            <p:cNvSpPr>
              <a:spLocks noChangeAspect="1"/>
            </p:cNvSpPr>
            <p:nvPr/>
          </p:nvSpPr>
          <p:spPr>
            <a:xfrm>
              <a:off x="2990810" y="446392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7" name="TextBox 126">
              <a:extLst>
                <a:ext uri="{FF2B5EF4-FFF2-40B4-BE49-F238E27FC236}">
                  <a16:creationId xmlns:a16="http://schemas.microsoft.com/office/drawing/2014/main" id="{A50D3569-EC7E-3D51-AC3B-0583D55BCFC8}"/>
                </a:ext>
              </a:extLst>
            </p:cNvPr>
            <p:cNvSpPr txBox="1"/>
            <p:nvPr/>
          </p:nvSpPr>
          <p:spPr>
            <a:xfrm>
              <a:off x="2958308" y="445639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128" name="Straight Connector 127">
              <a:extLst>
                <a:ext uri="{FF2B5EF4-FFF2-40B4-BE49-F238E27FC236}">
                  <a16:creationId xmlns:a16="http://schemas.microsoft.com/office/drawing/2014/main" id="{99FE664F-2B25-8E0D-47AF-E31B03CBF907}"/>
                </a:ext>
              </a:extLst>
            </p:cNvPr>
            <p:cNvCxnSpPr>
              <a:cxnSpLocks/>
              <a:stCxn id="114" idx="3"/>
            </p:cNvCxnSpPr>
            <p:nvPr/>
          </p:nvCxnSpPr>
          <p:spPr>
            <a:xfrm flipH="1">
              <a:off x="2886182" y="3705646"/>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B8DCFD0-76AA-095C-63B7-774EB70BB17E}"/>
                </a:ext>
              </a:extLst>
            </p:cNvPr>
            <p:cNvCxnSpPr>
              <a:cxnSpLocks/>
              <a:stCxn id="114" idx="5"/>
            </p:cNvCxnSpPr>
            <p:nvPr/>
          </p:nvCxnSpPr>
          <p:spPr>
            <a:xfrm>
              <a:off x="3575662" y="3705646"/>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11A4832-BB62-AE27-CDCA-4AE114453307}"/>
                </a:ext>
              </a:extLst>
            </p:cNvPr>
            <p:cNvCxnSpPr>
              <a:cxnSpLocks/>
              <a:stCxn id="116" idx="4"/>
              <a:endCxn id="120" idx="0"/>
            </p:cNvCxnSpPr>
            <p:nvPr/>
          </p:nvCxnSpPr>
          <p:spPr>
            <a:xfrm flipH="1">
              <a:off x="2545743" y="4155391"/>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040C94-34BB-E3E7-DDEC-C9C57DCE7157}"/>
                </a:ext>
              </a:extLst>
            </p:cNvPr>
            <p:cNvCxnSpPr>
              <a:cxnSpLocks/>
              <a:stCxn id="118" idx="4"/>
            </p:cNvCxnSpPr>
            <p:nvPr/>
          </p:nvCxnSpPr>
          <p:spPr>
            <a:xfrm flipH="1">
              <a:off x="3670941" y="4214475"/>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86C53CF7-48B3-9CCC-F6FF-1CACDEFF3236}"/>
                </a:ext>
              </a:extLst>
            </p:cNvPr>
            <p:cNvCxnSpPr>
              <a:cxnSpLocks/>
              <a:stCxn id="116" idx="4"/>
              <a:endCxn id="126" idx="0"/>
            </p:cNvCxnSpPr>
            <p:nvPr/>
          </p:nvCxnSpPr>
          <p:spPr>
            <a:xfrm>
              <a:off x="2879939" y="4155391"/>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8C0C2AB-867C-94E1-CF96-1FC8F42C81F8}"/>
                </a:ext>
              </a:extLst>
            </p:cNvPr>
            <p:cNvCxnSpPr>
              <a:cxnSpLocks/>
            </p:cNvCxnSpPr>
            <p:nvPr/>
          </p:nvCxnSpPr>
          <p:spPr>
            <a:xfrm>
              <a:off x="3962690" y="4214475"/>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3F5A3E00-4298-CC9E-E3DE-526733D7DF68}"/>
                </a:ext>
              </a:extLst>
            </p:cNvPr>
            <p:cNvSpPr txBox="1"/>
            <p:nvPr/>
          </p:nvSpPr>
          <p:spPr>
            <a:xfrm>
              <a:off x="4081486" y="447298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38" name="Oval 137">
              <a:extLst>
                <a:ext uri="{FF2B5EF4-FFF2-40B4-BE49-F238E27FC236}">
                  <a16:creationId xmlns:a16="http://schemas.microsoft.com/office/drawing/2014/main" id="{09957049-D636-766C-250B-6CC9FD4751D8}"/>
                </a:ext>
              </a:extLst>
            </p:cNvPr>
            <p:cNvSpPr>
              <a:spLocks noChangeAspect="1"/>
            </p:cNvSpPr>
            <p:nvPr/>
          </p:nvSpPr>
          <p:spPr>
            <a:xfrm>
              <a:off x="4116461" y="448480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7" name="Group 146">
            <a:extLst>
              <a:ext uri="{FF2B5EF4-FFF2-40B4-BE49-F238E27FC236}">
                <a16:creationId xmlns:a16="http://schemas.microsoft.com/office/drawing/2014/main" id="{3F0CBBBF-4F72-A47B-5D1D-7223935D8451}"/>
              </a:ext>
            </a:extLst>
          </p:cNvPr>
          <p:cNvGrpSpPr/>
          <p:nvPr/>
        </p:nvGrpSpPr>
        <p:grpSpPr>
          <a:xfrm>
            <a:off x="4182111" y="1105672"/>
            <a:ext cx="2526529" cy="1276710"/>
            <a:chOff x="2134038" y="3485221"/>
            <a:chExt cx="2526529" cy="1276710"/>
          </a:xfrm>
        </p:grpSpPr>
        <p:sp>
          <p:nvSpPr>
            <p:cNvPr id="140" name="TextBox 139">
              <a:extLst>
                <a:ext uri="{FF2B5EF4-FFF2-40B4-BE49-F238E27FC236}">
                  <a16:creationId xmlns:a16="http://schemas.microsoft.com/office/drawing/2014/main" id="{594FFB8A-6462-10CD-96B1-2958B2734046}"/>
                </a:ext>
              </a:extLst>
            </p:cNvPr>
            <p:cNvSpPr txBox="1"/>
            <p:nvPr/>
          </p:nvSpPr>
          <p:spPr>
            <a:xfrm>
              <a:off x="2134038" y="4490313"/>
              <a:ext cx="256802" cy="261610"/>
            </a:xfrm>
            <a:prstGeom prst="rect">
              <a:avLst/>
            </a:prstGeom>
            <a:noFill/>
          </p:spPr>
          <p:txBody>
            <a:bodyPr wrap="none" rtlCol="0">
              <a:spAutoFit/>
            </a:bodyPr>
            <a:lstStyle/>
            <a:p>
              <a:r>
                <a:rPr lang="en-US" sz="1100" dirty="0">
                  <a:solidFill>
                    <a:srgbClr val="FF40FF"/>
                  </a:solidFill>
                </a:rPr>
                <a:t>0</a:t>
              </a:r>
            </a:p>
          </p:txBody>
        </p:sp>
        <p:sp>
          <p:nvSpPr>
            <p:cNvPr id="141" name="TextBox 140">
              <a:extLst>
                <a:ext uri="{FF2B5EF4-FFF2-40B4-BE49-F238E27FC236}">
                  <a16:creationId xmlns:a16="http://schemas.microsoft.com/office/drawing/2014/main" id="{431CEFBC-BB5E-1325-C585-4EDF7FC480F9}"/>
                </a:ext>
              </a:extLst>
            </p:cNvPr>
            <p:cNvSpPr txBox="1"/>
            <p:nvPr/>
          </p:nvSpPr>
          <p:spPr>
            <a:xfrm>
              <a:off x="2769632" y="4500321"/>
              <a:ext cx="256802" cy="261610"/>
            </a:xfrm>
            <a:prstGeom prst="rect">
              <a:avLst/>
            </a:prstGeom>
            <a:noFill/>
          </p:spPr>
          <p:txBody>
            <a:bodyPr wrap="none" rtlCol="0">
              <a:spAutoFit/>
            </a:bodyPr>
            <a:lstStyle/>
            <a:p>
              <a:r>
                <a:rPr lang="en-US" sz="1100" dirty="0">
                  <a:solidFill>
                    <a:srgbClr val="FF40FF"/>
                  </a:solidFill>
                </a:rPr>
                <a:t>0</a:t>
              </a:r>
            </a:p>
          </p:txBody>
        </p:sp>
        <p:sp>
          <p:nvSpPr>
            <p:cNvPr id="142" name="TextBox 141">
              <a:extLst>
                <a:ext uri="{FF2B5EF4-FFF2-40B4-BE49-F238E27FC236}">
                  <a16:creationId xmlns:a16="http://schemas.microsoft.com/office/drawing/2014/main" id="{FD48AAEA-E9F2-C328-A06B-69C00861F272}"/>
                </a:ext>
              </a:extLst>
            </p:cNvPr>
            <p:cNvSpPr txBox="1"/>
            <p:nvPr/>
          </p:nvSpPr>
          <p:spPr>
            <a:xfrm>
              <a:off x="3776890" y="4489471"/>
              <a:ext cx="256802" cy="261610"/>
            </a:xfrm>
            <a:prstGeom prst="rect">
              <a:avLst/>
            </a:prstGeom>
            <a:noFill/>
          </p:spPr>
          <p:txBody>
            <a:bodyPr wrap="none" rtlCol="0">
              <a:spAutoFit/>
            </a:bodyPr>
            <a:lstStyle/>
            <a:p>
              <a:r>
                <a:rPr lang="en-US" sz="1100" dirty="0">
                  <a:solidFill>
                    <a:srgbClr val="FF40FF"/>
                  </a:solidFill>
                </a:rPr>
                <a:t>0</a:t>
              </a:r>
            </a:p>
          </p:txBody>
        </p:sp>
        <p:sp>
          <p:nvSpPr>
            <p:cNvPr id="143" name="TextBox 142">
              <a:extLst>
                <a:ext uri="{FF2B5EF4-FFF2-40B4-BE49-F238E27FC236}">
                  <a16:creationId xmlns:a16="http://schemas.microsoft.com/office/drawing/2014/main" id="{91164B2E-1365-E104-3F7A-9D00311CACD5}"/>
                </a:ext>
              </a:extLst>
            </p:cNvPr>
            <p:cNvSpPr txBox="1"/>
            <p:nvPr/>
          </p:nvSpPr>
          <p:spPr>
            <a:xfrm>
              <a:off x="2507920" y="3908196"/>
              <a:ext cx="256802" cy="261610"/>
            </a:xfrm>
            <a:prstGeom prst="rect">
              <a:avLst/>
            </a:prstGeom>
            <a:noFill/>
          </p:spPr>
          <p:txBody>
            <a:bodyPr wrap="none" rtlCol="0">
              <a:spAutoFit/>
            </a:bodyPr>
            <a:lstStyle/>
            <a:p>
              <a:r>
                <a:rPr lang="en-US" sz="1100" dirty="0">
                  <a:solidFill>
                    <a:srgbClr val="FF40FF"/>
                  </a:solidFill>
                </a:rPr>
                <a:t>1</a:t>
              </a:r>
            </a:p>
          </p:txBody>
        </p:sp>
        <p:sp>
          <p:nvSpPr>
            <p:cNvPr id="144" name="TextBox 143">
              <a:extLst>
                <a:ext uri="{FF2B5EF4-FFF2-40B4-BE49-F238E27FC236}">
                  <a16:creationId xmlns:a16="http://schemas.microsoft.com/office/drawing/2014/main" id="{5BC7C848-44AA-A66E-DA9E-08E000A7073A}"/>
                </a:ext>
              </a:extLst>
            </p:cNvPr>
            <p:cNvSpPr txBox="1"/>
            <p:nvPr/>
          </p:nvSpPr>
          <p:spPr>
            <a:xfrm>
              <a:off x="4090757" y="3950212"/>
              <a:ext cx="256802" cy="261610"/>
            </a:xfrm>
            <a:prstGeom prst="rect">
              <a:avLst/>
            </a:prstGeom>
            <a:noFill/>
          </p:spPr>
          <p:txBody>
            <a:bodyPr wrap="none" rtlCol="0">
              <a:spAutoFit/>
            </a:bodyPr>
            <a:lstStyle/>
            <a:p>
              <a:r>
                <a:rPr lang="en-US" sz="1100" dirty="0">
                  <a:solidFill>
                    <a:srgbClr val="FF40FF"/>
                  </a:solidFill>
                </a:rPr>
                <a:t>1</a:t>
              </a:r>
            </a:p>
          </p:txBody>
        </p:sp>
        <p:sp>
          <p:nvSpPr>
            <p:cNvPr id="145" name="TextBox 144">
              <a:extLst>
                <a:ext uri="{FF2B5EF4-FFF2-40B4-BE49-F238E27FC236}">
                  <a16:creationId xmlns:a16="http://schemas.microsoft.com/office/drawing/2014/main" id="{9C805872-F389-A657-8B87-4C5CED4E9C3F}"/>
                </a:ext>
              </a:extLst>
            </p:cNvPr>
            <p:cNvSpPr txBox="1"/>
            <p:nvPr/>
          </p:nvSpPr>
          <p:spPr>
            <a:xfrm>
              <a:off x="3603626" y="3485221"/>
              <a:ext cx="256802" cy="261610"/>
            </a:xfrm>
            <a:prstGeom prst="rect">
              <a:avLst/>
            </a:prstGeom>
            <a:noFill/>
          </p:spPr>
          <p:txBody>
            <a:bodyPr wrap="none" rtlCol="0">
              <a:spAutoFit/>
            </a:bodyPr>
            <a:lstStyle/>
            <a:p>
              <a:r>
                <a:rPr lang="en-US" sz="1100" dirty="0">
                  <a:solidFill>
                    <a:srgbClr val="FF40FF"/>
                  </a:solidFill>
                </a:rPr>
                <a:t>2</a:t>
              </a:r>
            </a:p>
          </p:txBody>
        </p:sp>
        <p:sp>
          <p:nvSpPr>
            <p:cNvPr id="146" name="TextBox 145">
              <a:extLst>
                <a:ext uri="{FF2B5EF4-FFF2-40B4-BE49-F238E27FC236}">
                  <a16:creationId xmlns:a16="http://schemas.microsoft.com/office/drawing/2014/main" id="{B2166FB1-B99B-C778-D9E4-B7E137449EA1}"/>
                </a:ext>
              </a:extLst>
            </p:cNvPr>
            <p:cNvSpPr txBox="1"/>
            <p:nvPr/>
          </p:nvSpPr>
          <p:spPr>
            <a:xfrm>
              <a:off x="4403765" y="4498002"/>
              <a:ext cx="256802" cy="261610"/>
            </a:xfrm>
            <a:prstGeom prst="rect">
              <a:avLst/>
            </a:prstGeom>
            <a:noFill/>
          </p:spPr>
          <p:txBody>
            <a:bodyPr wrap="none" rtlCol="0">
              <a:spAutoFit/>
            </a:bodyPr>
            <a:lstStyle/>
            <a:p>
              <a:r>
                <a:rPr lang="en-US" sz="1100" dirty="0">
                  <a:solidFill>
                    <a:srgbClr val="FF40FF"/>
                  </a:solidFill>
                </a:rPr>
                <a:t>0</a:t>
              </a:r>
            </a:p>
          </p:txBody>
        </p:sp>
      </p:grpSp>
      <p:sp>
        <p:nvSpPr>
          <p:cNvPr id="149" name="TextBox 148">
            <a:extLst>
              <a:ext uri="{FF2B5EF4-FFF2-40B4-BE49-F238E27FC236}">
                <a16:creationId xmlns:a16="http://schemas.microsoft.com/office/drawing/2014/main" id="{C110B021-8E8A-2540-0892-D6D85E24A288}"/>
              </a:ext>
            </a:extLst>
          </p:cNvPr>
          <p:cNvSpPr txBox="1"/>
          <p:nvPr/>
        </p:nvSpPr>
        <p:spPr>
          <a:xfrm>
            <a:off x="5381344" y="1336711"/>
            <a:ext cx="276038" cy="307777"/>
          </a:xfrm>
          <a:prstGeom prst="rect">
            <a:avLst/>
          </a:prstGeom>
          <a:noFill/>
        </p:spPr>
        <p:txBody>
          <a:bodyPr wrap="none" rtlCol="0">
            <a:spAutoFit/>
          </a:bodyPr>
          <a:lstStyle/>
          <a:p>
            <a:r>
              <a:rPr lang="en-US" sz="1400" dirty="0">
                <a:solidFill>
                  <a:srgbClr val="009051"/>
                </a:solidFill>
              </a:rPr>
              <a:t>0</a:t>
            </a:r>
          </a:p>
        </p:txBody>
      </p:sp>
      <p:sp>
        <p:nvSpPr>
          <p:cNvPr id="150" name="TextBox 149">
            <a:extLst>
              <a:ext uri="{FF2B5EF4-FFF2-40B4-BE49-F238E27FC236}">
                <a16:creationId xmlns:a16="http://schemas.microsoft.com/office/drawing/2014/main" id="{D2C8B26D-75AB-32F1-8B25-F2535DF59B44}"/>
              </a:ext>
            </a:extLst>
          </p:cNvPr>
          <p:cNvSpPr txBox="1"/>
          <p:nvPr/>
        </p:nvSpPr>
        <p:spPr>
          <a:xfrm>
            <a:off x="5880641" y="1827799"/>
            <a:ext cx="276038" cy="307777"/>
          </a:xfrm>
          <a:prstGeom prst="rect">
            <a:avLst/>
          </a:prstGeom>
          <a:noFill/>
        </p:spPr>
        <p:txBody>
          <a:bodyPr wrap="none" rtlCol="0">
            <a:spAutoFit/>
          </a:bodyPr>
          <a:lstStyle/>
          <a:p>
            <a:r>
              <a:rPr lang="en-US" sz="1400" dirty="0">
                <a:solidFill>
                  <a:srgbClr val="009051"/>
                </a:solidFill>
              </a:rPr>
              <a:t>0</a:t>
            </a:r>
          </a:p>
        </p:txBody>
      </p:sp>
      <p:grpSp>
        <p:nvGrpSpPr>
          <p:cNvPr id="178" name="Group 177">
            <a:extLst>
              <a:ext uri="{FF2B5EF4-FFF2-40B4-BE49-F238E27FC236}">
                <a16:creationId xmlns:a16="http://schemas.microsoft.com/office/drawing/2014/main" id="{BBB1E820-46CD-F07D-E8D5-88324CF57E22}"/>
              </a:ext>
            </a:extLst>
          </p:cNvPr>
          <p:cNvGrpSpPr/>
          <p:nvPr/>
        </p:nvGrpSpPr>
        <p:grpSpPr>
          <a:xfrm>
            <a:off x="1067047" y="3214356"/>
            <a:ext cx="387617" cy="432000"/>
            <a:chOff x="212097" y="2563103"/>
            <a:chExt cx="387617" cy="432000"/>
          </a:xfrm>
        </p:grpSpPr>
        <p:sp>
          <p:nvSpPr>
            <p:cNvPr id="31" name="Arc 30">
              <a:extLst>
                <a:ext uri="{FF2B5EF4-FFF2-40B4-BE49-F238E27FC236}">
                  <a16:creationId xmlns:a16="http://schemas.microsoft.com/office/drawing/2014/main" id="{1189771C-6917-1972-FE04-988753F7C67A}"/>
                </a:ext>
              </a:extLst>
            </p:cNvPr>
            <p:cNvSpPr/>
            <p:nvPr/>
          </p:nvSpPr>
          <p:spPr>
            <a:xfrm>
              <a:off x="368784" y="2745910"/>
              <a:ext cx="144000" cy="144000"/>
            </a:xfrm>
            <a:prstGeom prst="arc">
              <a:avLst>
                <a:gd name="adj1" fmla="val 4121498"/>
                <a:gd name="adj2" fmla="val 387892"/>
              </a:avLst>
            </a:prstGeom>
            <a:ln w="12700">
              <a:solidFill>
                <a:srgbClr val="FF2600"/>
              </a:solidFill>
              <a:headEnd type="none" w="lg" len="lg"/>
              <a:tailEnd type="stealth"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4891758-2ECF-5B11-6D2E-338D0855132C}"/>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11B505-2420-639D-D283-E5F656CE7CC8}"/>
                </a:ext>
              </a:extLst>
            </p:cNvPr>
            <p:cNvCxnSpPr>
              <a:cxnSpLocks/>
            </p:cNvCxnSpPr>
            <p:nvPr/>
          </p:nvCxnSpPr>
          <p:spPr>
            <a:xfrm flipV="1">
              <a:off x="599714" y="2779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45417D24-28F5-E0C1-C07F-3266A465F910}"/>
              </a:ext>
            </a:extLst>
          </p:cNvPr>
          <p:cNvGrpSpPr/>
          <p:nvPr/>
        </p:nvGrpSpPr>
        <p:grpSpPr>
          <a:xfrm>
            <a:off x="586998" y="2956765"/>
            <a:ext cx="1422229" cy="1720724"/>
            <a:chOff x="586998" y="2956765"/>
            <a:chExt cx="1422229" cy="1720724"/>
          </a:xfrm>
        </p:grpSpPr>
        <p:sp>
          <p:nvSpPr>
            <p:cNvPr id="8" name="Oval 7">
              <a:extLst>
                <a:ext uri="{FF2B5EF4-FFF2-40B4-BE49-F238E27FC236}">
                  <a16:creationId xmlns:a16="http://schemas.microsoft.com/office/drawing/2014/main" id="{994CEC15-3FD1-DCC7-6F88-3BF111F12BE4}"/>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9A659C2D-702C-F575-D917-75777163E6BC}"/>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0" name="Oval 9">
              <a:extLst>
                <a:ext uri="{FF2B5EF4-FFF2-40B4-BE49-F238E27FC236}">
                  <a16:creationId xmlns:a16="http://schemas.microsoft.com/office/drawing/2014/main" id="{57E113FB-9155-B933-DDCB-D93DD071E16A}"/>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69B6AC4-D1FE-232E-F6A4-8481731432A6}"/>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14" name="Straight Connector 13">
              <a:extLst>
                <a:ext uri="{FF2B5EF4-FFF2-40B4-BE49-F238E27FC236}">
                  <a16:creationId xmlns:a16="http://schemas.microsoft.com/office/drawing/2014/main" id="{FCE1A3BF-90E4-5F2D-1A8D-D99AFC6782B8}"/>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BBFDE6-76EA-2359-76DA-8506CE54B023}"/>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A1259B-7EC5-7FBE-60C9-3E3A604F461C}"/>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EFA614A-D13F-AB88-C023-F084F383E449}"/>
                </a:ext>
              </a:extLst>
            </p:cNvPr>
            <p:cNvGrpSpPr/>
            <p:nvPr/>
          </p:nvGrpSpPr>
          <p:grpSpPr>
            <a:xfrm>
              <a:off x="586998" y="3921489"/>
              <a:ext cx="378000" cy="756000"/>
              <a:chOff x="664790" y="3894478"/>
              <a:chExt cx="378000" cy="756000"/>
            </a:xfrm>
          </p:grpSpPr>
          <p:sp>
            <p:nvSpPr>
              <p:cNvPr id="16" name="Triangle 15">
                <a:extLst>
                  <a:ext uri="{FF2B5EF4-FFF2-40B4-BE49-F238E27FC236}">
                    <a16:creationId xmlns:a16="http://schemas.microsoft.com/office/drawing/2014/main" id="{C02A65B3-E08D-B091-CD07-D72B00BD8B30}"/>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917E3B7C-0AB0-C09D-901F-037051ED65EB}"/>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43" name="Group 42">
              <a:extLst>
                <a:ext uri="{FF2B5EF4-FFF2-40B4-BE49-F238E27FC236}">
                  <a16:creationId xmlns:a16="http://schemas.microsoft.com/office/drawing/2014/main" id="{0EDB507E-2DF8-F1C1-1094-F847A23901F0}"/>
                </a:ext>
              </a:extLst>
            </p:cNvPr>
            <p:cNvGrpSpPr/>
            <p:nvPr/>
          </p:nvGrpSpPr>
          <p:grpSpPr>
            <a:xfrm>
              <a:off x="1613227" y="3490666"/>
              <a:ext cx="396000" cy="534357"/>
              <a:chOff x="1529134" y="3524378"/>
              <a:chExt cx="396000" cy="534357"/>
            </a:xfrm>
          </p:grpSpPr>
          <p:sp>
            <p:nvSpPr>
              <p:cNvPr id="24" name="Triangle 23">
                <a:extLst>
                  <a:ext uri="{FF2B5EF4-FFF2-40B4-BE49-F238E27FC236}">
                    <a16:creationId xmlns:a16="http://schemas.microsoft.com/office/drawing/2014/main" id="{ED71FCC1-75A1-F105-A9DC-7385F1945752}"/>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9FEBF0AB-69C5-3A0D-C78E-E825F6AB26C5}"/>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51" name="Group 50">
              <a:extLst>
                <a:ext uri="{FF2B5EF4-FFF2-40B4-BE49-F238E27FC236}">
                  <a16:creationId xmlns:a16="http://schemas.microsoft.com/office/drawing/2014/main" id="{C5B754A3-EE4B-BA55-BE80-CDBE83C978E8}"/>
                </a:ext>
              </a:extLst>
            </p:cNvPr>
            <p:cNvGrpSpPr/>
            <p:nvPr/>
          </p:nvGrpSpPr>
          <p:grpSpPr>
            <a:xfrm>
              <a:off x="1191205" y="3889713"/>
              <a:ext cx="405521" cy="534560"/>
              <a:chOff x="1104939" y="3889390"/>
              <a:chExt cx="405521" cy="534560"/>
            </a:xfrm>
          </p:grpSpPr>
          <p:sp>
            <p:nvSpPr>
              <p:cNvPr id="19" name="Triangle 18">
                <a:extLst>
                  <a:ext uri="{FF2B5EF4-FFF2-40B4-BE49-F238E27FC236}">
                    <a16:creationId xmlns:a16="http://schemas.microsoft.com/office/drawing/2014/main" id="{F037646D-5C1F-26DE-9A1E-9839F95856F7}"/>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F1E241B4-CB80-714D-8EF3-58106FB241CE}"/>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45" name="Straight Connector 44">
              <a:extLst>
                <a:ext uri="{FF2B5EF4-FFF2-40B4-BE49-F238E27FC236}">
                  <a16:creationId xmlns:a16="http://schemas.microsoft.com/office/drawing/2014/main" id="{69699AD6-179A-5D1F-7B53-C7DF1A00BCF2}"/>
                </a:ext>
              </a:extLst>
            </p:cNvPr>
            <p:cNvCxnSpPr>
              <a:cxnSpLocks/>
            </p:cNvCxnSpPr>
            <p:nvPr/>
          </p:nvCxnSpPr>
          <p:spPr>
            <a:xfrm flipH="1">
              <a:off x="1074704" y="333977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FFE9A5-A674-C210-D428-E30CA8CFF40D}"/>
                </a:ext>
              </a:extLst>
            </p:cNvPr>
            <p:cNvCxnSpPr>
              <a:cxnSpLocks/>
            </p:cNvCxnSpPr>
            <p:nvPr/>
          </p:nvCxnSpPr>
          <p:spPr>
            <a:xfrm>
              <a:off x="1162867" y="3739585"/>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sp>
        <p:nvSpPr>
          <p:cNvPr id="52" name="Oval 51">
            <a:extLst>
              <a:ext uri="{FF2B5EF4-FFF2-40B4-BE49-F238E27FC236}">
                <a16:creationId xmlns:a16="http://schemas.microsoft.com/office/drawing/2014/main" id="{066E3709-F483-B7A5-3CA9-E9F596CEC150}"/>
              </a:ext>
            </a:extLst>
          </p:cNvPr>
          <p:cNvSpPr>
            <a:spLocks noChangeAspect="1"/>
          </p:cNvSpPr>
          <p:nvPr/>
        </p:nvSpPr>
        <p:spPr>
          <a:xfrm>
            <a:off x="5439740" y="30946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F7A2BBE4-34FE-E76E-1B85-CB30A3AF5D66}"/>
              </a:ext>
            </a:extLst>
          </p:cNvPr>
          <p:cNvSpPr txBox="1"/>
          <p:nvPr/>
        </p:nvSpPr>
        <p:spPr>
          <a:xfrm>
            <a:off x="5450992" y="3074713"/>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54" name="Straight Connector 53">
            <a:extLst>
              <a:ext uri="{FF2B5EF4-FFF2-40B4-BE49-F238E27FC236}">
                <a16:creationId xmlns:a16="http://schemas.microsoft.com/office/drawing/2014/main" id="{E6BABDC4-C8EE-36C2-D0C1-6A614D4FDCEE}"/>
              </a:ext>
            </a:extLst>
          </p:cNvPr>
          <p:cNvCxnSpPr>
            <a:cxnSpLocks/>
          </p:cNvCxnSpPr>
          <p:nvPr/>
        </p:nvCxnSpPr>
        <p:spPr>
          <a:xfrm>
            <a:off x="5585003" y="294848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7B44211-3E99-68E8-F247-F4BFF06248BE}"/>
              </a:ext>
            </a:extLst>
          </p:cNvPr>
          <p:cNvCxnSpPr>
            <a:cxnSpLocks/>
          </p:cNvCxnSpPr>
          <p:nvPr/>
        </p:nvCxnSpPr>
        <p:spPr>
          <a:xfrm>
            <a:off x="5684301" y="3348556"/>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7365893-77F6-5BEC-D7F6-7434326B0A46}"/>
              </a:ext>
            </a:extLst>
          </p:cNvPr>
          <p:cNvCxnSpPr>
            <a:cxnSpLocks/>
          </p:cNvCxnSpPr>
          <p:nvPr/>
        </p:nvCxnSpPr>
        <p:spPr>
          <a:xfrm flipH="1">
            <a:off x="5210109" y="333149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CD0F12EF-88E9-88A5-13D2-495BD32895DD}"/>
              </a:ext>
            </a:extLst>
          </p:cNvPr>
          <p:cNvSpPr>
            <a:spLocks noChangeAspect="1"/>
          </p:cNvSpPr>
          <p:nvPr/>
        </p:nvSpPr>
        <p:spPr>
          <a:xfrm>
            <a:off x="5793765" y="348163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TextBox 110">
            <a:extLst>
              <a:ext uri="{FF2B5EF4-FFF2-40B4-BE49-F238E27FC236}">
                <a16:creationId xmlns:a16="http://schemas.microsoft.com/office/drawing/2014/main" id="{D00992F6-CA7A-DC66-4E51-56B97589B8B5}"/>
              </a:ext>
            </a:extLst>
          </p:cNvPr>
          <p:cNvSpPr txBox="1"/>
          <p:nvPr/>
        </p:nvSpPr>
        <p:spPr>
          <a:xfrm>
            <a:off x="5805017" y="3461730"/>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grpSp>
        <p:nvGrpSpPr>
          <p:cNvPr id="135" name="Group 134">
            <a:extLst>
              <a:ext uri="{FF2B5EF4-FFF2-40B4-BE49-F238E27FC236}">
                <a16:creationId xmlns:a16="http://schemas.microsoft.com/office/drawing/2014/main" id="{8712B22F-09DA-7D55-E489-9437D9BC0073}"/>
              </a:ext>
            </a:extLst>
          </p:cNvPr>
          <p:cNvGrpSpPr/>
          <p:nvPr/>
        </p:nvGrpSpPr>
        <p:grpSpPr>
          <a:xfrm>
            <a:off x="5021109" y="3505995"/>
            <a:ext cx="378000" cy="722132"/>
            <a:chOff x="664790" y="3894478"/>
            <a:chExt cx="378000" cy="722132"/>
          </a:xfrm>
        </p:grpSpPr>
        <p:sp>
          <p:nvSpPr>
            <p:cNvPr id="151" name="Triangle 150">
              <a:extLst>
                <a:ext uri="{FF2B5EF4-FFF2-40B4-BE49-F238E27FC236}">
                  <a16:creationId xmlns:a16="http://schemas.microsoft.com/office/drawing/2014/main" id="{86D7F3A2-580D-EAF7-48A0-8F69916FC86D}"/>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2" name="TextBox 151">
              <a:extLst>
                <a:ext uri="{FF2B5EF4-FFF2-40B4-BE49-F238E27FC236}">
                  <a16:creationId xmlns:a16="http://schemas.microsoft.com/office/drawing/2014/main" id="{ABEB4B4C-CDC5-896F-FF74-D81CB089F5D9}"/>
                </a:ext>
              </a:extLst>
            </p:cNvPr>
            <p:cNvSpPr txBox="1"/>
            <p:nvPr/>
          </p:nvSpPr>
          <p:spPr>
            <a:xfrm>
              <a:off x="713155" y="4308833"/>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153" name="Straight Connector 152">
            <a:extLst>
              <a:ext uri="{FF2B5EF4-FFF2-40B4-BE49-F238E27FC236}">
                <a16:creationId xmlns:a16="http://schemas.microsoft.com/office/drawing/2014/main" id="{8EB1C2F2-E2BF-FB39-21D6-3E338D4139BE}"/>
              </a:ext>
            </a:extLst>
          </p:cNvPr>
          <p:cNvCxnSpPr>
            <a:cxnSpLocks/>
          </p:cNvCxnSpPr>
          <p:nvPr/>
        </p:nvCxnSpPr>
        <p:spPr>
          <a:xfrm>
            <a:off x="6043931" y="3739952"/>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54" name="Group 153">
            <a:extLst>
              <a:ext uri="{FF2B5EF4-FFF2-40B4-BE49-F238E27FC236}">
                <a16:creationId xmlns:a16="http://schemas.microsoft.com/office/drawing/2014/main" id="{3FC2EE55-E88C-9DE2-0B69-F55E56A21FAB}"/>
              </a:ext>
            </a:extLst>
          </p:cNvPr>
          <p:cNvGrpSpPr/>
          <p:nvPr/>
        </p:nvGrpSpPr>
        <p:grpSpPr>
          <a:xfrm>
            <a:off x="6108262" y="3882249"/>
            <a:ext cx="396000" cy="534357"/>
            <a:chOff x="1529134" y="3524378"/>
            <a:chExt cx="396000" cy="534357"/>
          </a:xfrm>
        </p:grpSpPr>
        <p:sp>
          <p:nvSpPr>
            <p:cNvPr id="155" name="Triangle 154">
              <a:extLst>
                <a:ext uri="{FF2B5EF4-FFF2-40B4-BE49-F238E27FC236}">
                  <a16:creationId xmlns:a16="http://schemas.microsoft.com/office/drawing/2014/main" id="{7ECCEE17-CC4A-812E-2017-F6DBC1A3EF24}"/>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TextBox 155">
              <a:extLst>
                <a:ext uri="{FF2B5EF4-FFF2-40B4-BE49-F238E27FC236}">
                  <a16:creationId xmlns:a16="http://schemas.microsoft.com/office/drawing/2014/main" id="{088E85C1-2834-DB1D-0DEC-DB91A6CA392D}"/>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cxnSp>
        <p:nvCxnSpPr>
          <p:cNvPr id="157" name="Straight Connector 156">
            <a:extLst>
              <a:ext uri="{FF2B5EF4-FFF2-40B4-BE49-F238E27FC236}">
                <a16:creationId xmlns:a16="http://schemas.microsoft.com/office/drawing/2014/main" id="{BE33489B-D31C-D1A5-D26B-66CB7DD34DA4}"/>
              </a:ext>
            </a:extLst>
          </p:cNvPr>
          <p:cNvCxnSpPr>
            <a:cxnSpLocks/>
          </p:cNvCxnSpPr>
          <p:nvPr/>
        </p:nvCxnSpPr>
        <p:spPr>
          <a:xfrm flipH="1">
            <a:off x="5586100" y="3731012"/>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2A7B0C1B-BF86-11E4-E4D3-3C88A25A30BC}"/>
              </a:ext>
            </a:extLst>
          </p:cNvPr>
          <p:cNvGrpSpPr/>
          <p:nvPr/>
        </p:nvGrpSpPr>
        <p:grpSpPr>
          <a:xfrm>
            <a:off x="5390671" y="3881470"/>
            <a:ext cx="405521" cy="534560"/>
            <a:chOff x="1104939" y="3889390"/>
            <a:chExt cx="405521" cy="534560"/>
          </a:xfrm>
        </p:grpSpPr>
        <p:sp>
          <p:nvSpPr>
            <p:cNvPr id="159" name="Triangle 158">
              <a:extLst>
                <a:ext uri="{FF2B5EF4-FFF2-40B4-BE49-F238E27FC236}">
                  <a16:creationId xmlns:a16="http://schemas.microsoft.com/office/drawing/2014/main" id="{B24D6844-181B-832A-AC47-0D3CA17666DF}"/>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TextBox 159">
              <a:extLst>
                <a:ext uri="{FF2B5EF4-FFF2-40B4-BE49-F238E27FC236}">
                  <a16:creationId xmlns:a16="http://schemas.microsoft.com/office/drawing/2014/main" id="{5E4F507B-6F0A-08A8-90E8-5CB2C8B61D5A}"/>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163" name="Straight Connector 162">
            <a:extLst>
              <a:ext uri="{FF2B5EF4-FFF2-40B4-BE49-F238E27FC236}">
                <a16:creationId xmlns:a16="http://schemas.microsoft.com/office/drawing/2014/main" id="{94A041B5-85CD-41C2-B7DE-9C904EAEF5F3}"/>
              </a:ext>
            </a:extLst>
          </p:cNvPr>
          <p:cNvCxnSpPr>
            <a:cxnSpLocks/>
          </p:cNvCxnSpPr>
          <p:nvPr/>
        </p:nvCxnSpPr>
        <p:spPr>
          <a:xfrm>
            <a:off x="2165063" y="3995738"/>
            <a:ext cx="0" cy="682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B17C953-8084-95AC-F731-D00DC355B954}"/>
              </a:ext>
            </a:extLst>
          </p:cNvPr>
          <p:cNvCxnSpPr>
            <a:cxnSpLocks/>
          </p:cNvCxnSpPr>
          <p:nvPr/>
        </p:nvCxnSpPr>
        <p:spPr>
          <a:xfrm>
            <a:off x="1773238" y="4393713"/>
            <a:ext cx="0" cy="283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2A159B9-3807-E696-CFF1-CE098FB3C3E7}"/>
              </a:ext>
            </a:extLst>
          </p:cNvPr>
          <p:cNvCxnSpPr>
            <a:cxnSpLocks/>
          </p:cNvCxnSpPr>
          <p:nvPr/>
        </p:nvCxnSpPr>
        <p:spPr>
          <a:xfrm>
            <a:off x="2109259" y="4000882"/>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50F764-CCB6-DD1C-6CFE-EC39171C4AF5}"/>
              </a:ext>
            </a:extLst>
          </p:cNvPr>
          <p:cNvCxnSpPr>
            <a:cxnSpLocks/>
          </p:cNvCxnSpPr>
          <p:nvPr/>
        </p:nvCxnSpPr>
        <p:spPr>
          <a:xfrm>
            <a:off x="2109255" y="4669753"/>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CA6ADE8B-E445-E8E3-8B20-12D18BE1F074}"/>
              </a:ext>
            </a:extLst>
          </p:cNvPr>
          <p:cNvSpPr txBox="1"/>
          <p:nvPr/>
        </p:nvSpPr>
        <p:spPr>
          <a:xfrm>
            <a:off x="2168525" y="4273991"/>
            <a:ext cx="250390" cy="246221"/>
          </a:xfrm>
          <a:prstGeom prst="rect">
            <a:avLst/>
          </a:prstGeom>
          <a:noFill/>
        </p:spPr>
        <p:txBody>
          <a:bodyPr wrap="none" rtlCol="0">
            <a:spAutoFit/>
          </a:bodyPr>
          <a:lstStyle/>
          <a:p>
            <a:r>
              <a:rPr lang="en-US" sz="1000" dirty="0">
                <a:solidFill>
                  <a:srgbClr val="0070C0"/>
                </a:solidFill>
              </a:rPr>
              <a:t>2</a:t>
            </a:r>
          </a:p>
        </p:txBody>
      </p:sp>
      <p:cxnSp>
        <p:nvCxnSpPr>
          <p:cNvPr id="172" name="Straight Connector 171">
            <a:extLst>
              <a:ext uri="{FF2B5EF4-FFF2-40B4-BE49-F238E27FC236}">
                <a16:creationId xmlns:a16="http://schemas.microsoft.com/office/drawing/2014/main" id="{83B203A6-ECD7-8D43-D11E-9E49F093DD53}"/>
              </a:ext>
            </a:extLst>
          </p:cNvPr>
          <p:cNvCxnSpPr>
            <a:cxnSpLocks/>
          </p:cNvCxnSpPr>
          <p:nvPr/>
        </p:nvCxnSpPr>
        <p:spPr>
          <a:xfrm>
            <a:off x="1775596" y="4394200"/>
            <a:ext cx="0" cy="283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5A6FEF-F445-A01D-A746-B203E66DC34E}"/>
              </a:ext>
            </a:extLst>
          </p:cNvPr>
          <p:cNvCxnSpPr>
            <a:cxnSpLocks/>
          </p:cNvCxnSpPr>
          <p:nvPr/>
        </p:nvCxnSpPr>
        <p:spPr>
          <a:xfrm>
            <a:off x="1719792" y="4390353"/>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8CCB160-1645-8D5E-5DA2-9EFF5489A08F}"/>
              </a:ext>
            </a:extLst>
          </p:cNvPr>
          <p:cNvCxnSpPr>
            <a:cxnSpLocks/>
          </p:cNvCxnSpPr>
          <p:nvPr/>
        </p:nvCxnSpPr>
        <p:spPr>
          <a:xfrm>
            <a:off x="1719788" y="466975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7B94F883-3AFD-8E25-83E5-A40D9161F639}"/>
              </a:ext>
            </a:extLst>
          </p:cNvPr>
          <p:cNvSpPr txBox="1"/>
          <p:nvPr/>
        </p:nvSpPr>
        <p:spPr>
          <a:xfrm>
            <a:off x="1779058" y="4426391"/>
            <a:ext cx="250390" cy="246221"/>
          </a:xfrm>
          <a:prstGeom prst="rect">
            <a:avLst/>
          </a:prstGeom>
          <a:noFill/>
        </p:spPr>
        <p:txBody>
          <a:bodyPr wrap="none" rtlCol="0">
            <a:spAutoFit/>
          </a:bodyPr>
          <a:lstStyle/>
          <a:p>
            <a:r>
              <a:rPr lang="en-US" sz="1000" dirty="0">
                <a:solidFill>
                  <a:srgbClr val="0070C0"/>
                </a:solidFill>
              </a:rPr>
              <a:t>1</a:t>
            </a:r>
          </a:p>
        </p:txBody>
      </p:sp>
      <p:cxnSp>
        <p:nvCxnSpPr>
          <p:cNvPr id="180" name="Straight Connector 179">
            <a:extLst>
              <a:ext uri="{FF2B5EF4-FFF2-40B4-BE49-F238E27FC236}">
                <a16:creationId xmlns:a16="http://schemas.microsoft.com/office/drawing/2014/main" id="{81EBAEBD-B303-B091-6043-41F7828DFB02}"/>
              </a:ext>
            </a:extLst>
          </p:cNvPr>
          <p:cNvCxnSpPr>
            <a:cxnSpLocks/>
          </p:cNvCxnSpPr>
          <p:nvPr/>
        </p:nvCxnSpPr>
        <p:spPr>
          <a:xfrm>
            <a:off x="4827325" y="4239034"/>
            <a:ext cx="0" cy="14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E8B7337-BC70-E399-92B2-E0C0445D40BD}"/>
              </a:ext>
            </a:extLst>
          </p:cNvPr>
          <p:cNvCxnSpPr>
            <a:cxnSpLocks/>
          </p:cNvCxnSpPr>
          <p:nvPr/>
        </p:nvCxnSpPr>
        <p:spPr>
          <a:xfrm>
            <a:off x="4771521" y="4235183"/>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5C23AE2C-2CDE-0685-38D9-47050BD0884A}"/>
              </a:ext>
            </a:extLst>
          </p:cNvPr>
          <p:cNvCxnSpPr>
            <a:cxnSpLocks/>
          </p:cNvCxnSpPr>
          <p:nvPr/>
        </p:nvCxnSpPr>
        <p:spPr>
          <a:xfrm>
            <a:off x="4771517" y="4396048"/>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FD613B94-EBCC-5EF0-F83D-DC4740A17031}"/>
              </a:ext>
            </a:extLst>
          </p:cNvPr>
          <p:cNvSpPr txBox="1"/>
          <p:nvPr/>
        </p:nvSpPr>
        <p:spPr>
          <a:xfrm>
            <a:off x="4522125" y="4184725"/>
            <a:ext cx="288862" cy="246221"/>
          </a:xfrm>
          <a:prstGeom prst="rect">
            <a:avLst/>
          </a:prstGeom>
          <a:noFill/>
        </p:spPr>
        <p:txBody>
          <a:bodyPr wrap="none" rtlCol="0">
            <a:spAutoFit/>
          </a:bodyPr>
          <a:lstStyle/>
          <a:p>
            <a:r>
              <a:rPr lang="en-US" sz="1000" dirty="0">
                <a:solidFill>
                  <a:srgbClr val="0070C0"/>
                </a:solidFill>
              </a:rPr>
              <a:t>-1</a:t>
            </a:r>
          </a:p>
        </p:txBody>
      </p:sp>
      <p:sp>
        <p:nvSpPr>
          <p:cNvPr id="184" name="Content Placeholder 2">
            <a:extLst>
              <a:ext uri="{FF2B5EF4-FFF2-40B4-BE49-F238E27FC236}">
                <a16:creationId xmlns:a16="http://schemas.microsoft.com/office/drawing/2014/main" id="{3F555124-05A7-B1DD-D471-D865342788BB}"/>
              </a:ext>
            </a:extLst>
          </p:cNvPr>
          <p:cNvSpPr txBox="1">
            <a:spLocks/>
          </p:cNvSpPr>
          <p:nvPr/>
        </p:nvSpPr>
        <p:spPr>
          <a:xfrm>
            <a:off x="21226" y="3036269"/>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Before</a:t>
            </a:r>
          </a:p>
        </p:txBody>
      </p:sp>
      <p:sp>
        <p:nvSpPr>
          <p:cNvPr id="185" name="Content Placeholder 2">
            <a:extLst>
              <a:ext uri="{FF2B5EF4-FFF2-40B4-BE49-F238E27FC236}">
                <a16:creationId xmlns:a16="http://schemas.microsoft.com/office/drawing/2014/main" id="{4C282DF8-944E-F565-B318-8A83A422F35E}"/>
              </a:ext>
            </a:extLst>
          </p:cNvPr>
          <p:cNvSpPr txBox="1">
            <a:spLocks/>
          </p:cNvSpPr>
          <p:nvPr/>
        </p:nvSpPr>
        <p:spPr>
          <a:xfrm>
            <a:off x="4449817" y="2983403"/>
            <a:ext cx="668142"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After</a:t>
            </a:r>
          </a:p>
        </p:txBody>
      </p:sp>
    </p:spTree>
    <p:extLst>
      <p:ext uri="{BB962C8B-B14F-4D97-AF65-F5344CB8AC3E}">
        <p14:creationId xmlns:p14="http://schemas.microsoft.com/office/powerpoint/2010/main" val="60213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107" grpId="0" animBg="1"/>
      <p:bldP spid="111" grpId="0"/>
      <p:bldP spid="183" grpId="0"/>
      <p:bldP spid="18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10"/>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Rebalancing – (RR)</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66</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26357"/>
            <a:ext cx="4594279" cy="215716"/>
          </a:xfrm>
        </p:spPr>
        <p:txBody>
          <a:bodyPr/>
          <a:lstStyle/>
          <a:p>
            <a:r>
              <a:rPr lang="en-US" dirty="0"/>
              <a:t>CS21003/CS21203 / Algorithms - I | Trees</a:t>
            </a:r>
          </a:p>
        </p:txBody>
      </p:sp>
      <p:grpSp>
        <p:nvGrpSpPr>
          <p:cNvPr id="178" name="Group 177">
            <a:extLst>
              <a:ext uri="{FF2B5EF4-FFF2-40B4-BE49-F238E27FC236}">
                <a16:creationId xmlns:a16="http://schemas.microsoft.com/office/drawing/2014/main" id="{BBB1E820-46CD-F07D-E8D5-88324CF57E22}"/>
              </a:ext>
            </a:extLst>
          </p:cNvPr>
          <p:cNvGrpSpPr/>
          <p:nvPr/>
        </p:nvGrpSpPr>
        <p:grpSpPr>
          <a:xfrm>
            <a:off x="1067047" y="3214356"/>
            <a:ext cx="387617" cy="432000"/>
            <a:chOff x="212097" y="2563103"/>
            <a:chExt cx="387617" cy="432000"/>
          </a:xfrm>
        </p:grpSpPr>
        <p:sp>
          <p:nvSpPr>
            <p:cNvPr id="31" name="Arc 30">
              <a:extLst>
                <a:ext uri="{FF2B5EF4-FFF2-40B4-BE49-F238E27FC236}">
                  <a16:creationId xmlns:a16="http://schemas.microsoft.com/office/drawing/2014/main" id="{1189771C-6917-1972-FE04-988753F7C67A}"/>
                </a:ext>
              </a:extLst>
            </p:cNvPr>
            <p:cNvSpPr/>
            <p:nvPr/>
          </p:nvSpPr>
          <p:spPr>
            <a:xfrm>
              <a:off x="368784" y="2745910"/>
              <a:ext cx="144000" cy="144000"/>
            </a:xfrm>
            <a:prstGeom prst="arc">
              <a:avLst>
                <a:gd name="adj1" fmla="val 4121498"/>
                <a:gd name="adj2" fmla="val 387892"/>
              </a:avLst>
            </a:prstGeom>
            <a:ln w="12700">
              <a:solidFill>
                <a:srgbClr val="FF2600"/>
              </a:solidFill>
              <a:headEnd type="none" w="lg" len="lg"/>
              <a:tailEnd type="stealth"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4891758-2ECF-5B11-6D2E-338D0855132C}"/>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11B505-2420-639D-D283-E5F656CE7CC8}"/>
                </a:ext>
              </a:extLst>
            </p:cNvPr>
            <p:cNvCxnSpPr>
              <a:cxnSpLocks/>
            </p:cNvCxnSpPr>
            <p:nvPr/>
          </p:nvCxnSpPr>
          <p:spPr>
            <a:xfrm flipV="1">
              <a:off x="599714" y="2779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45417D24-28F5-E0C1-C07F-3266A465F910}"/>
              </a:ext>
            </a:extLst>
          </p:cNvPr>
          <p:cNvGrpSpPr/>
          <p:nvPr/>
        </p:nvGrpSpPr>
        <p:grpSpPr>
          <a:xfrm>
            <a:off x="586998" y="2956765"/>
            <a:ext cx="1422229" cy="1720724"/>
            <a:chOff x="586998" y="2956765"/>
            <a:chExt cx="1422229" cy="1720724"/>
          </a:xfrm>
        </p:grpSpPr>
        <p:sp>
          <p:nvSpPr>
            <p:cNvPr id="8" name="Oval 7">
              <a:extLst>
                <a:ext uri="{FF2B5EF4-FFF2-40B4-BE49-F238E27FC236}">
                  <a16:creationId xmlns:a16="http://schemas.microsoft.com/office/drawing/2014/main" id="{994CEC15-3FD1-DCC7-6F88-3BF111F12BE4}"/>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9A659C2D-702C-F575-D917-75777163E6BC}"/>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0" name="Oval 9">
              <a:extLst>
                <a:ext uri="{FF2B5EF4-FFF2-40B4-BE49-F238E27FC236}">
                  <a16:creationId xmlns:a16="http://schemas.microsoft.com/office/drawing/2014/main" id="{57E113FB-9155-B933-DDCB-D93DD071E16A}"/>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69B6AC4-D1FE-232E-F6A4-8481731432A6}"/>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14" name="Straight Connector 13">
              <a:extLst>
                <a:ext uri="{FF2B5EF4-FFF2-40B4-BE49-F238E27FC236}">
                  <a16:creationId xmlns:a16="http://schemas.microsoft.com/office/drawing/2014/main" id="{FCE1A3BF-90E4-5F2D-1A8D-D99AFC6782B8}"/>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BBFDE6-76EA-2359-76DA-8506CE54B023}"/>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A1259B-7EC5-7FBE-60C9-3E3A604F461C}"/>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EFA614A-D13F-AB88-C023-F084F383E449}"/>
                </a:ext>
              </a:extLst>
            </p:cNvPr>
            <p:cNvGrpSpPr/>
            <p:nvPr/>
          </p:nvGrpSpPr>
          <p:grpSpPr>
            <a:xfrm>
              <a:off x="586998" y="3921489"/>
              <a:ext cx="378000" cy="756000"/>
              <a:chOff x="664790" y="3894478"/>
              <a:chExt cx="378000" cy="756000"/>
            </a:xfrm>
          </p:grpSpPr>
          <p:sp>
            <p:nvSpPr>
              <p:cNvPr id="16" name="Triangle 15">
                <a:extLst>
                  <a:ext uri="{FF2B5EF4-FFF2-40B4-BE49-F238E27FC236}">
                    <a16:creationId xmlns:a16="http://schemas.microsoft.com/office/drawing/2014/main" id="{C02A65B3-E08D-B091-CD07-D72B00BD8B30}"/>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917E3B7C-0AB0-C09D-901F-037051ED65EB}"/>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43" name="Group 42">
              <a:extLst>
                <a:ext uri="{FF2B5EF4-FFF2-40B4-BE49-F238E27FC236}">
                  <a16:creationId xmlns:a16="http://schemas.microsoft.com/office/drawing/2014/main" id="{0EDB507E-2DF8-F1C1-1094-F847A23901F0}"/>
                </a:ext>
              </a:extLst>
            </p:cNvPr>
            <p:cNvGrpSpPr/>
            <p:nvPr/>
          </p:nvGrpSpPr>
          <p:grpSpPr>
            <a:xfrm>
              <a:off x="1613227" y="3490666"/>
              <a:ext cx="396000" cy="534357"/>
              <a:chOff x="1529134" y="3524378"/>
              <a:chExt cx="396000" cy="534357"/>
            </a:xfrm>
          </p:grpSpPr>
          <p:sp>
            <p:nvSpPr>
              <p:cNvPr id="24" name="Triangle 23">
                <a:extLst>
                  <a:ext uri="{FF2B5EF4-FFF2-40B4-BE49-F238E27FC236}">
                    <a16:creationId xmlns:a16="http://schemas.microsoft.com/office/drawing/2014/main" id="{ED71FCC1-75A1-F105-A9DC-7385F1945752}"/>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9FEBF0AB-69C5-3A0D-C78E-E825F6AB26C5}"/>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51" name="Group 50">
              <a:extLst>
                <a:ext uri="{FF2B5EF4-FFF2-40B4-BE49-F238E27FC236}">
                  <a16:creationId xmlns:a16="http://schemas.microsoft.com/office/drawing/2014/main" id="{C5B754A3-EE4B-BA55-BE80-CDBE83C978E8}"/>
                </a:ext>
              </a:extLst>
            </p:cNvPr>
            <p:cNvGrpSpPr/>
            <p:nvPr/>
          </p:nvGrpSpPr>
          <p:grpSpPr>
            <a:xfrm>
              <a:off x="1191205" y="3889713"/>
              <a:ext cx="405521" cy="534560"/>
              <a:chOff x="1104939" y="3889390"/>
              <a:chExt cx="405521" cy="534560"/>
            </a:xfrm>
          </p:grpSpPr>
          <p:sp>
            <p:nvSpPr>
              <p:cNvPr id="19" name="Triangle 18">
                <a:extLst>
                  <a:ext uri="{FF2B5EF4-FFF2-40B4-BE49-F238E27FC236}">
                    <a16:creationId xmlns:a16="http://schemas.microsoft.com/office/drawing/2014/main" id="{F037646D-5C1F-26DE-9A1E-9839F95856F7}"/>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F1E241B4-CB80-714D-8EF3-58106FB241CE}"/>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45" name="Straight Connector 44">
              <a:extLst>
                <a:ext uri="{FF2B5EF4-FFF2-40B4-BE49-F238E27FC236}">
                  <a16:creationId xmlns:a16="http://schemas.microsoft.com/office/drawing/2014/main" id="{69699AD6-179A-5D1F-7B53-C7DF1A00BCF2}"/>
                </a:ext>
              </a:extLst>
            </p:cNvPr>
            <p:cNvCxnSpPr>
              <a:cxnSpLocks/>
            </p:cNvCxnSpPr>
            <p:nvPr/>
          </p:nvCxnSpPr>
          <p:spPr>
            <a:xfrm flipH="1">
              <a:off x="1074704" y="333977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FFE9A5-A674-C210-D428-E30CA8CFF40D}"/>
                </a:ext>
              </a:extLst>
            </p:cNvPr>
            <p:cNvCxnSpPr>
              <a:cxnSpLocks/>
            </p:cNvCxnSpPr>
            <p:nvPr/>
          </p:nvCxnSpPr>
          <p:spPr>
            <a:xfrm>
              <a:off x="1162867" y="3739585"/>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sp>
        <p:nvSpPr>
          <p:cNvPr id="52" name="Oval 51">
            <a:extLst>
              <a:ext uri="{FF2B5EF4-FFF2-40B4-BE49-F238E27FC236}">
                <a16:creationId xmlns:a16="http://schemas.microsoft.com/office/drawing/2014/main" id="{066E3709-F483-B7A5-3CA9-E9F596CEC150}"/>
              </a:ext>
            </a:extLst>
          </p:cNvPr>
          <p:cNvSpPr>
            <a:spLocks noChangeAspect="1"/>
          </p:cNvSpPr>
          <p:nvPr/>
        </p:nvSpPr>
        <p:spPr>
          <a:xfrm>
            <a:off x="5439740" y="30946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F7A2BBE4-34FE-E76E-1B85-CB30A3AF5D66}"/>
              </a:ext>
            </a:extLst>
          </p:cNvPr>
          <p:cNvSpPr txBox="1"/>
          <p:nvPr/>
        </p:nvSpPr>
        <p:spPr>
          <a:xfrm>
            <a:off x="5450992" y="3074713"/>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54" name="Straight Connector 53">
            <a:extLst>
              <a:ext uri="{FF2B5EF4-FFF2-40B4-BE49-F238E27FC236}">
                <a16:creationId xmlns:a16="http://schemas.microsoft.com/office/drawing/2014/main" id="{E6BABDC4-C8EE-36C2-D0C1-6A614D4FDCEE}"/>
              </a:ext>
            </a:extLst>
          </p:cNvPr>
          <p:cNvCxnSpPr>
            <a:cxnSpLocks/>
          </p:cNvCxnSpPr>
          <p:nvPr/>
        </p:nvCxnSpPr>
        <p:spPr>
          <a:xfrm>
            <a:off x="5585003" y="294848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7B44211-3E99-68E8-F247-F4BFF06248BE}"/>
              </a:ext>
            </a:extLst>
          </p:cNvPr>
          <p:cNvCxnSpPr>
            <a:cxnSpLocks/>
          </p:cNvCxnSpPr>
          <p:nvPr/>
        </p:nvCxnSpPr>
        <p:spPr>
          <a:xfrm>
            <a:off x="5684301" y="3348556"/>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7365893-77F6-5BEC-D7F6-7434326B0A46}"/>
              </a:ext>
            </a:extLst>
          </p:cNvPr>
          <p:cNvCxnSpPr>
            <a:cxnSpLocks/>
          </p:cNvCxnSpPr>
          <p:nvPr/>
        </p:nvCxnSpPr>
        <p:spPr>
          <a:xfrm flipH="1">
            <a:off x="5210109" y="333149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CD0F12EF-88E9-88A5-13D2-495BD32895DD}"/>
              </a:ext>
            </a:extLst>
          </p:cNvPr>
          <p:cNvSpPr>
            <a:spLocks noChangeAspect="1"/>
          </p:cNvSpPr>
          <p:nvPr/>
        </p:nvSpPr>
        <p:spPr>
          <a:xfrm>
            <a:off x="5793765" y="348163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TextBox 110">
            <a:extLst>
              <a:ext uri="{FF2B5EF4-FFF2-40B4-BE49-F238E27FC236}">
                <a16:creationId xmlns:a16="http://schemas.microsoft.com/office/drawing/2014/main" id="{D00992F6-CA7A-DC66-4E51-56B97589B8B5}"/>
              </a:ext>
            </a:extLst>
          </p:cNvPr>
          <p:cNvSpPr txBox="1"/>
          <p:nvPr/>
        </p:nvSpPr>
        <p:spPr>
          <a:xfrm>
            <a:off x="5805017" y="3461730"/>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grpSp>
        <p:nvGrpSpPr>
          <p:cNvPr id="135" name="Group 134">
            <a:extLst>
              <a:ext uri="{FF2B5EF4-FFF2-40B4-BE49-F238E27FC236}">
                <a16:creationId xmlns:a16="http://schemas.microsoft.com/office/drawing/2014/main" id="{8712B22F-09DA-7D55-E489-9437D9BC0073}"/>
              </a:ext>
            </a:extLst>
          </p:cNvPr>
          <p:cNvGrpSpPr/>
          <p:nvPr/>
        </p:nvGrpSpPr>
        <p:grpSpPr>
          <a:xfrm>
            <a:off x="5021109" y="3505995"/>
            <a:ext cx="378000" cy="722132"/>
            <a:chOff x="664790" y="3894478"/>
            <a:chExt cx="378000" cy="722132"/>
          </a:xfrm>
        </p:grpSpPr>
        <p:sp>
          <p:nvSpPr>
            <p:cNvPr id="151" name="Triangle 150">
              <a:extLst>
                <a:ext uri="{FF2B5EF4-FFF2-40B4-BE49-F238E27FC236}">
                  <a16:creationId xmlns:a16="http://schemas.microsoft.com/office/drawing/2014/main" id="{86D7F3A2-580D-EAF7-48A0-8F69916FC86D}"/>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2" name="TextBox 151">
              <a:extLst>
                <a:ext uri="{FF2B5EF4-FFF2-40B4-BE49-F238E27FC236}">
                  <a16:creationId xmlns:a16="http://schemas.microsoft.com/office/drawing/2014/main" id="{ABEB4B4C-CDC5-896F-FF74-D81CB089F5D9}"/>
                </a:ext>
              </a:extLst>
            </p:cNvPr>
            <p:cNvSpPr txBox="1"/>
            <p:nvPr/>
          </p:nvSpPr>
          <p:spPr>
            <a:xfrm>
              <a:off x="713155" y="4308833"/>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153" name="Straight Connector 152">
            <a:extLst>
              <a:ext uri="{FF2B5EF4-FFF2-40B4-BE49-F238E27FC236}">
                <a16:creationId xmlns:a16="http://schemas.microsoft.com/office/drawing/2014/main" id="{8EB1C2F2-E2BF-FB39-21D6-3E338D4139BE}"/>
              </a:ext>
            </a:extLst>
          </p:cNvPr>
          <p:cNvCxnSpPr>
            <a:cxnSpLocks/>
          </p:cNvCxnSpPr>
          <p:nvPr/>
        </p:nvCxnSpPr>
        <p:spPr>
          <a:xfrm>
            <a:off x="6043931" y="3739952"/>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54" name="Group 153">
            <a:extLst>
              <a:ext uri="{FF2B5EF4-FFF2-40B4-BE49-F238E27FC236}">
                <a16:creationId xmlns:a16="http://schemas.microsoft.com/office/drawing/2014/main" id="{3FC2EE55-E88C-9DE2-0B69-F55E56A21FAB}"/>
              </a:ext>
            </a:extLst>
          </p:cNvPr>
          <p:cNvGrpSpPr/>
          <p:nvPr/>
        </p:nvGrpSpPr>
        <p:grpSpPr>
          <a:xfrm>
            <a:off x="6108262" y="3882249"/>
            <a:ext cx="396000" cy="534357"/>
            <a:chOff x="1529134" y="3524378"/>
            <a:chExt cx="396000" cy="534357"/>
          </a:xfrm>
        </p:grpSpPr>
        <p:sp>
          <p:nvSpPr>
            <p:cNvPr id="155" name="Triangle 154">
              <a:extLst>
                <a:ext uri="{FF2B5EF4-FFF2-40B4-BE49-F238E27FC236}">
                  <a16:creationId xmlns:a16="http://schemas.microsoft.com/office/drawing/2014/main" id="{7ECCEE17-CC4A-812E-2017-F6DBC1A3EF24}"/>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TextBox 155">
              <a:extLst>
                <a:ext uri="{FF2B5EF4-FFF2-40B4-BE49-F238E27FC236}">
                  <a16:creationId xmlns:a16="http://schemas.microsoft.com/office/drawing/2014/main" id="{088E85C1-2834-DB1D-0DEC-DB91A6CA392D}"/>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cxnSp>
        <p:nvCxnSpPr>
          <p:cNvPr id="157" name="Straight Connector 156">
            <a:extLst>
              <a:ext uri="{FF2B5EF4-FFF2-40B4-BE49-F238E27FC236}">
                <a16:creationId xmlns:a16="http://schemas.microsoft.com/office/drawing/2014/main" id="{BE33489B-D31C-D1A5-D26B-66CB7DD34DA4}"/>
              </a:ext>
            </a:extLst>
          </p:cNvPr>
          <p:cNvCxnSpPr>
            <a:cxnSpLocks/>
          </p:cNvCxnSpPr>
          <p:nvPr/>
        </p:nvCxnSpPr>
        <p:spPr>
          <a:xfrm flipH="1">
            <a:off x="5586100" y="3731012"/>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2A7B0C1B-BF86-11E4-E4D3-3C88A25A30BC}"/>
              </a:ext>
            </a:extLst>
          </p:cNvPr>
          <p:cNvGrpSpPr/>
          <p:nvPr/>
        </p:nvGrpSpPr>
        <p:grpSpPr>
          <a:xfrm>
            <a:off x="5390671" y="3881470"/>
            <a:ext cx="405521" cy="534560"/>
            <a:chOff x="1104939" y="3889390"/>
            <a:chExt cx="405521" cy="534560"/>
          </a:xfrm>
        </p:grpSpPr>
        <p:sp>
          <p:nvSpPr>
            <p:cNvPr id="159" name="Triangle 158">
              <a:extLst>
                <a:ext uri="{FF2B5EF4-FFF2-40B4-BE49-F238E27FC236}">
                  <a16:creationId xmlns:a16="http://schemas.microsoft.com/office/drawing/2014/main" id="{B24D6844-181B-832A-AC47-0D3CA17666DF}"/>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TextBox 159">
              <a:extLst>
                <a:ext uri="{FF2B5EF4-FFF2-40B4-BE49-F238E27FC236}">
                  <a16:creationId xmlns:a16="http://schemas.microsoft.com/office/drawing/2014/main" id="{5E4F507B-6F0A-08A8-90E8-5CB2C8B61D5A}"/>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163" name="Straight Connector 162">
            <a:extLst>
              <a:ext uri="{FF2B5EF4-FFF2-40B4-BE49-F238E27FC236}">
                <a16:creationId xmlns:a16="http://schemas.microsoft.com/office/drawing/2014/main" id="{94A041B5-85CD-41C2-B7DE-9C904EAEF5F3}"/>
              </a:ext>
            </a:extLst>
          </p:cNvPr>
          <p:cNvCxnSpPr>
            <a:cxnSpLocks/>
          </p:cNvCxnSpPr>
          <p:nvPr/>
        </p:nvCxnSpPr>
        <p:spPr>
          <a:xfrm>
            <a:off x="2165063" y="3995738"/>
            <a:ext cx="0" cy="682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B17C953-8084-95AC-F731-D00DC355B954}"/>
              </a:ext>
            </a:extLst>
          </p:cNvPr>
          <p:cNvCxnSpPr>
            <a:cxnSpLocks/>
          </p:cNvCxnSpPr>
          <p:nvPr/>
        </p:nvCxnSpPr>
        <p:spPr>
          <a:xfrm>
            <a:off x="1773238" y="4393713"/>
            <a:ext cx="0" cy="283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2A159B9-3807-E696-CFF1-CE098FB3C3E7}"/>
              </a:ext>
            </a:extLst>
          </p:cNvPr>
          <p:cNvCxnSpPr>
            <a:cxnSpLocks/>
          </p:cNvCxnSpPr>
          <p:nvPr/>
        </p:nvCxnSpPr>
        <p:spPr>
          <a:xfrm>
            <a:off x="2109259" y="4000882"/>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50F764-CCB6-DD1C-6CFE-EC39171C4AF5}"/>
              </a:ext>
            </a:extLst>
          </p:cNvPr>
          <p:cNvCxnSpPr>
            <a:cxnSpLocks/>
          </p:cNvCxnSpPr>
          <p:nvPr/>
        </p:nvCxnSpPr>
        <p:spPr>
          <a:xfrm>
            <a:off x="2109255" y="4669753"/>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CA6ADE8B-E445-E8E3-8B20-12D18BE1F074}"/>
              </a:ext>
            </a:extLst>
          </p:cNvPr>
          <p:cNvSpPr txBox="1"/>
          <p:nvPr/>
        </p:nvSpPr>
        <p:spPr>
          <a:xfrm>
            <a:off x="2168525" y="4273991"/>
            <a:ext cx="250390" cy="246221"/>
          </a:xfrm>
          <a:prstGeom prst="rect">
            <a:avLst/>
          </a:prstGeom>
          <a:noFill/>
        </p:spPr>
        <p:txBody>
          <a:bodyPr wrap="none" rtlCol="0">
            <a:spAutoFit/>
          </a:bodyPr>
          <a:lstStyle/>
          <a:p>
            <a:r>
              <a:rPr lang="en-US" sz="1000" dirty="0">
                <a:solidFill>
                  <a:srgbClr val="0070C0"/>
                </a:solidFill>
              </a:rPr>
              <a:t>2</a:t>
            </a:r>
          </a:p>
        </p:txBody>
      </p:sp>
      <p:cxnSp>
        <p:nvCxnSpPr>
          <p:cNvPr id="172" name="Straight Connector 171">
            <a:extLst>
              <a:ext uri="{FF2B5EF4-FFF2-40B4-BE49-F238E27FC236}">
                <a16:creationId xmlns:a16="http://schemas.microsoft.com/office/drawing/2014/main" id="{83B203A6-ECD7-8D43-D11E-9E49F093DD53}"/>
              </a:ext>
            </a:extLst>
          </p:cNvPr>
          <p:cNvCxnSpPr>
            <a:cxnSpLocks/>
          </p:cNvCxnSpPr>
          <p:nvPr/>
        </p:nvCxnSpPr>
        <p:spPr>
          <a:xfrm>
            <a:off x="1775596" y="4394200"/>
            <a:ext cx="0" cy="283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5A6FEF-F445-A01D-A746-B203E66DC34E}"/>
              </a:ext>
            </a:extLst>
          </p:cNvPr>
          <p:cNvCxnSpPr>
            <a:cxnSpLocks/>
          </p:cNvCxnSpPr>
          <p:nvPr/>
        </p:nvCxnSpPr>
        <p:spPr>
          <a:xfrm>
            <a:off x="1719792" y="4390353"/>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8CCB160-1645-8D5E-5DA2-9EFF5489A08F}"/>
              </a:ext>
            </a:extLst>
          </p:cNvPr>
          <p:cNvCxnSpPr>
            <a:cxnSpLocks/>
          </p:cNvCxnSpPr>
          <p:nvPr/>
        </p:nvCxnSpPr>
        <p:spPr>
          <a:xfrm>
            <a:off x="1719788" y="466975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7B94F883-3AFD-8E25-83E5-A40D9161F639}"/>
              </a:ext>
            </a:extLst>
          </p:cNvPr>
          <p:cNvSpPr txBox="1"/>
          <p:nvPr/>
        </p:nvSpPr>
        <p:spPr>
          <a:xfrm>
            <a:off x="1779058" y="4426391"/>
            <a:ext cx="250390" cy="246221"/>
          </a:xfrm>
          <a:prstGeom prst="rect">
            <a:avLst/>
          </a:prstGeom>
          <a:noFill/>
        </p:spPr>
        <p:txBody>
          <a:bodyPr wrap="none" rtlCol="0">
            <a:spAutoFit/>
          </a:bodyPr>
          <a:lstStyle/>
          <a:p>
            <a:r>
              <a:rPr lang="en-US" sz="1000" dirty="0">
                <a:solidFill>
                  <a:srgbClr val="0070C0"/>
                </a:solidFill>
              </a:rPr>
              <a:t>1</a:t>
            </a:r>
          </a:p>
        </p:txBody>
      </p:sp>
      <p:cxnSp>
        <p:nvCxnSpPr>
          <p:cNvPr id="180" name="Straight Connector 179">
            <a:extLst>
              <a:ext uri="{FF2B5EF4-FFF2-40B4-BE49-F238E27FC236}">
                <a16:creationId xmlns:a16="http://schemas.microsoft.com/office/drawing/2014/main" id="{81EBAEBD-B303-B091-6043-41F7828DFB02}"/>
              </a:ext>
            </a:extLst>
          </p:cNvPr>
          <p:cNvCxnSpPr>
            <a:cxnSpLocks/>
          </p:cNvCxnSpPr>
          <p:nvPr/>
        </p:nvCxnSpPr>
        <p:spPr>
          <a:xfrm>
            <a:off x="4827325" y="4239034"/>
            <a:ext cx="0" cy="14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E8B7337-BC70-E399-92B2-E0C0445D40BD}"/>
              </a:ext>
            </a:extLst>
          </p:cNvPr>
          <p:cNvCxnSpPr>
            <a:cxnSpLocks/>
          </p:cNvCxnSpPr>
          <p:nvPr/>
        </p:nvCxnSpPr>
        <p:spPr>
          <a:xfrm>
            <a:off x="4771521" y="4235183"/>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5C23AE2C-2CDE-0685-38D9-47050BD0884A}"/>
              </a:ext>
            </a:extLst>
          </p:cNvPr>
          <p:cNvCxnSpPr>
            <a:cxnSpLocks/>
          </p:cNvCxnSpPr>
          <p:nvPr/>
        </p:nvCxnSpPr>
        <p:spPr>
          <a:xfrm>
            <a:off x="4771517" y="4396048"/>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FD613B94-EBCC-5EF0-F83D-DC4740A17031}"/>
              </a:ext>
            </a:extLst>
          </p:cNvPr>
          <p:cNvSpPr txBox="1"/>
          <p:nvPr/>
        </p:nvSpPr>
        <p:spPr>
          <a:xfrm>
            <a:off x="4522125" y="4184725"/>
            <a:ext cx="288862" cy="246221"/>
          </a:xfrm>
          <a:prstGeom prst="rect">
            <a:avLst/>
          </a:prstGeom>
          <a:noFill/>
        </p:spPr>
        <p:txBody>
          <a:bodyPr wrap="none" rtlCol="0">
            <a:spAutoFit/>
          </a:bodyPr>
          <a:lstStyle/>
          <a:p>
            <a:r>
              <a:rPr lang="en-US" sz="1000" dirty="0">
                <a:solidFill>
                  <a:srgbClr val="0070C0"/>
                </a:solidFill>
              </a:rPr>
              <a:t>-1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F043C5-6038-9327-7C78-6ED4D46AA138}"/>
                  </a:ext>
                </a:extLst>
              </p:cNvPr>
              <p:cNvSpPr txBox="1">
                <a:spLocks/>
              </p:cNvSpPr>
              <p:nvPr/>
            </p:nvSpPr>
            <p:spPr>
              <a:xfrm>
                <a:off x="74402" y="995814"/>
                <a:ext cx="6699646" cy="166963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Single Rotation Right (RR)</a:t>
                </a:r>
              </a:p>
              <a:p>
                <a:pPr>
                  <a:lnSpc>
                    <a:spcPts val="1700"/>
                  </a:lnSpc>
                  <a:spcBef>
                    <a:spcPts val="200"/>
                  </a:spcBef>
                  <a:spcAft>
                    <a:spcPts val="200"/>
                  </a:spcAft>
                </a:pPr>
                <a:r>
                  <a:rPr lang="en-US" sz="1600" dirty="0"/>
                  <a:t>Unbalance caused by either</a:t>
                </a:r>
              </a:p>
              <a:p>
                <a:pPr marL="444500" lvl="1" indent="-227013">
                  <a:lnSpc>
                    <a:spcPts val="1700"/>
                  </a:lnSpc>
                  <a:spcBef>
                    <a:spcPts val="200"/>
                  </a:spcBef>
                  <a:spcAft>
                    <a:spcPts val="200"/>
                  </a:spcAft>
                </a:pPr>
                <a:r>
                  <a:rPr lang="en-US" sz="1400" dirty="0"/>
                  <a:t>Height decrease in subtree W (removal)</a:t>
                </a:r>
              </a:p>
              <a:p>
                <a:pPr marL="444500" lvl="1" indent="-227013">
                  <a:lnSpc>
                    <a:spcPts val="1700"/>
                  </a:lnSpc>
                  <a:spcBef>
                    <a:spcPts val="200"/>
                  </a:spcBef>
                  <a:spcAft>
                    <a:spcPts val="200"/>
                  </a:spcAft>
                </a:pPr>
                <a:r>
                  <a:rPr lang="en-US" sz="1400" dirty="0"/>
                  <a:t>Height increase in subtree T (insertion)</a:t>
                </a:r>
              </a:p>
              <a:p>
                <a:pPr>
                  <a:lnSpc>
                    <a:spcPts val="1700"/>
                  </a:lnSpc>
                  <a:spcBef>
                    <a:spcPts val="200"/>
                  </a:spcBef>
                  <a:spcAft>
                    <a:spcPts val="200"/>
                  </a:spcAft>
                </a:pPr>
                <a:r>
                  <a:rPr lang="en-US" sz="1600" dirty="0"/>
                  <a:t>Need a right rotation to rebalance left-heavy tree</a:t>
                </a:r>
              </a:p>
              <a:p>
                <a:pPr marL="444500" lvl="1" indent="-227013">
                  <a:lnSpc>
                    <a:spcPts val="1700"/>
                  </a:lnSpc>
                  <a:spcBef>
                    <a:spcPts val="200"/>
                  </a:spcBef>
                  <a:spcAft>
                    <a:spcPts val="200"/>
                  </a:spcAft>
                </a:pP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(1)</m:t>
                    </m:r>
                  </m:oMath>
                </a14:m>
                <a:r>
                  <a:rPr lang="en-US" sz="1400" dirty="0"/>
                  <a:t> operation</a:t>
                </a:r>
              </a:p>
              <a:p>
                <a:pPr marL="0" indent="0">
                  <a:lnSpc>
                    <a:spcPts val="1700"/>
                  </a:lnSpc>
                  <a:spcBef>
                    <a:spcPts val="200"/>
                  </a:spcBef>
                  <a:spcAft>
                    <a:spcPts val="200"/>
                  </a:spcAft>
                  <a:buNone/>
                </a:pPr>
                <a:endParaRPr lang="en-US" sz="1600" dirty="0"/>
              </a:p>
            </p:txBody>
          </p:sp>
        </mc:Choice>
        <mc:Fallback xmlns="">
          <p:sp>
            <p:nvSpPr>
              <p:cNvPr id="3" name="Content Placeholder 2">
                <a:extLst>
                  <a:ext uri="{FF2B5EF4-FFF2-40B4-BE49-F238E27FC236}">
                    <a16:creationId xmlns:a16="http://schemas.microsoft.com/office/drawing/2014/main" id="{80F043C5-6038-9327-7C78-6ED4D46AA138}"/>
                  </a:ext>
                </a:extLst>
              </p:cNvPr>
              <p:cNvSpPr txBox="1">
                <a:spLocks noRot="1" noChangeAspect="1" noMove="1" noResize="1" noEditPoints="1" noAdjustHandles="1" noChangeArrowheads="1" noChangeShapeType="1" noTextEdit="1"/>
              </p:cNvSpPr>
              <p:nvPr/>
            </p:nvSpPr>
            <p:spPr>
              <a:xfrm>
                <a:off x="74402" y="995814"/>
                <a:ext cx="6699646" cy="1669631"/>
              </a:xfrm>
              <a:prstGeom prst="rect">
                <a:avLst/>
              </a:prstGeom>
              <a:blipFill>
                <a:blip r:embed="rId3"/>
                <a:stretch>
                  <a:fillRect l="-378" t="-3788" b="-1515"/>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62E4418C-D146-100A-91AA-F88685758589}"/>
              </a:ext>
            </a:extLst>
          </p:cNvPr>
          <p:cNvSpPr txBox="1">
            <a:spLocks/>
          </p:cNvSpPr>
          <p:nvPr/>
        </p:nvSpPr>
        <p:spPr>
          <a:xfrm>
            <a:off x="21226" y="3036269"/>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Before</a:t>
            </a:r>
          </a:p>
        </p:txBody>
      </p:sp>
      <p:sp>
        <p:nvSpPr>
          <p:cNvPr id="13" name="Content Placeholder 2">
            <a:extLst>
              <a:ext uri="{FF2B5EF4-FFF2-40B4-BE49-F238E27FC236}">
                <a16:creationId xmlns:a16="http://schemas.microsoft.com/office/drawing/2014/main" id="{5B108EA9-D88F-BC1E-7228-ED73364CBCCB}"/>
              </a:ext>
            </a:extLst>
          </p:cNvPr>
          <p:cNvSpPr txBox="1">
            <a:spLocks/>
          </p:cNvSpPr>
          <p:nvPr/>
        </p:nvSpPr>
        <p:spPr>
          <a:xfrm>
            <a:off x="4449817" y="2983403"/>
            <a:ext cx="668142"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After</a:t>
            </a:r>
          </a:p>
        </p:txBody>
      </p:sp>
      <p:sp>
        <p:nvSpPr>
          <p:cNvPr id="15" name="Oval 14">
            <a:extLst>
              <a:ext uri="{FF2B5EF4-FFF2-40B4-BE49-F238E27FC236}">
                <a16:creationId xmlns:a16="http://schemas.microsoft.com/office/drawing/2014/main" id="{1C882317-5077-1283-0C07-72F69BE41A25}"/>
              </a:ext>
            </a:extLst>
          </p:cNvPr>
          <p:cNvSpPr>
            <a:spLocks noChangeAspect="1"/>
          </p:cNvSpPr>
          <p:nvPr/>
        </p:nvSpPr>
        <p:spPr>
          <a:xfrm>
            <a:off x="5529006" y="1181888"/>
            <a:ext cx="288000" cy="288000"/>
          </a:xfrm>
          <a:prstGeom prst="ellips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D0D9067C-C86E-6657-E91F-B1B3018B426E}"/>
              </a:ext>
            </a:extLst>
          </p:cNvPr>
          <p:cNvSpPr txBox="1"/>
          <p:nvPr/>
        </p:nvSpPr>
        <p:spPr>
          <a:xfrm>
            <a:off x="5506511" y="1167270"/>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22" name="Oval 21">
            <a:extLst>
              <a:ext uri="{FF2B5EF4-FFF2-40B4-BE49-F238E27FC236}">
                <a16:creationId xmlns:a16="http://schemas.microsoft.com/office/drawing/2014/main" id="{CA33E363-9780-FAD6-0B22-624AAC5B0143}"/>
              </a:ext>
            </a:extLst>
          </p:cNvPr>
          <p:cNvSpPr>
            <a:spLocks noChangeAspect="1"/>
          </p:cNvSpPr>
          <p:nvPr/>
        </p:nvSpPr>
        <p:spPr>
          <a:xfrm>
            <a:off x="5208303" y="1723255"/>
            <a:ext cx="288000" cy="288000"/>
          </a:xfrm>
          <a:prstGeom prst="ellips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35C29E04-550D-416C-68D2-5211563A3CDB}"/>
              </a:ext>
            </a:extLst>
          </p:cNvPr>
          <p:cNvSpPr txBox="1"/>
          <p:nvPr/>
        </p:nvSpPr>
        <p:spPr>
          <a:xfrm>
            <a:off x="5174769" y="1711806"/>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37" name="Oval 36">
            <a:extLst>
              <a:ext uri="{FF2B5EF4-FFF2-40B4-BE49-F238E27FC236}">
                <a16:creationId xmlns:a16="http://schemas.microsoft.com/office/drawing/2014/main" id="{AEC13FEC-59CF-4AE8-8A94-AC0439060CDF}"/>
              </a:ext>
            </a:extLst>
          </p:cNvPr>
          <p:cNvSpPr>
            <a:spLocks noChangeAspect="1"/>
          </p:cNvSpPr>
          <p:nvPr/>
        </p:nvSpPr>
        <p:spPr>
          <a:xfrm>
            <a:off x="4995143" y="2264780"/>
            <a:ext cx="288000" cy="288000"/>
          </a:xfrm>
          <a:prstGeom prst="ellipse">
            <a:avLst/>
          </a:prstGeom>
          <a:ln w="19050">
            <a:solidFill>
              <a:srgbClr val="FF2600">
                <a:alpha val="35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CBF89A93-FA86-BC25-E7D7-0621D381663B}"/>
              </a:ext>
            </a:extLst>
          </p:cNvPr>
          <p:cNvSpPr txBox="1"/>
          <p:nvPr/>
        </p:nvSpPr>
        <p:spPr>
          <a:xfrm>
            <a:off x="4973965" y="2256513"/>
            <a:ext cx="367408" cy="307777"/>
          </a:xfrm>
          <a:prstGeom prst="rect">
            <a:avLst/>
          </a:prstGeom>
          <a:noFill/>
        </p:spPr>
        <p:txBody>
          <a:bodyPr wrap="none" rtlCol="0">
            <a:spAutoFit/>
          </a:bodyPr>
          <a:lstStyle/>
          <a:p>
            <a:r>
              <a:rPr lang="en-US" sz="1400" dirty="0">
                <a:ln w="0">
                  <a:solidFill>
                    <a:schemeClr val="accent2">
                      <a:lumMod val="75000"/>
                      <a:alpha val="35000"/>
                    </a:schemeClr>
                  </a:solidFill>
                </a:ln>
                <a:solidFill>
                  <a:schemeClr val="accent2">
                    <a:lumMod val="75000"/>
                    <a:alpha val="35000"/>
                  </a:schemeClr>
                </a:solidFill>
                <a:effectLst>
                  <a:outerShdw blurRad="38100" dist="25400" dir="5400000" algn="ctr" rotWithShape="0">
                    <a:srgbClr val="6E747A">
                      <a:alpha val="43000"/>
                    </a:srgbClr>
                  </a:outerShdw>
                </a:effectLst>
              </a:rPr>
              <a:t>51</a:t>
            </a:r>
          </a:p>
        </p:txBody>
      </p:sp>
      <p:cxnSp>
        <p:nvCxnSpPr>
          <p:cNvPr id="46" name="Straight Connector 45">
            <a:extLst>
              <a:ext uri="{FF2B5EF4-FFF2-40B4-BE49-F238E27FC236}">
                <a16:creationId xmlns:a16="http://schemas.microsoft.com/office/drawing/2014/main" id="{F70D3BB9-B81E-66F6-8D24-164A46CC4108}"/>
              </a:ext>
            </a:extLst>
          </p:cNvPr>
          <p:cNvCxnSpPr>
            <a:cxnSpLocks/>
            <a:stCxn id="15" idx="4"/>
          </p:cNvCxnSpPr>
          <p:nvPr/>
        </p:nvCxnSpPr>
        <p:spPr>
          <a:xfrm flipH="1">
            <a:off x="5377507" y="1469888"/>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FC33577-F3E4-ABCD-5ED0-AAFE4C74D745}"/>
              </a:ext>
            </a:extLst>
          </p:cNvPr>
          <p:cNvCxnSpPr>
            <a:cxnSpLocks/>
            <a:stCxn id="22" idx="4"/>
          </p:cNvCxnSpPr>
          <p:nvPr/>
        </p:nvCxnSpPr>
        <p:spPr>
          <a:xfrm flipH="1">
            <a:off x="5160787" y="2011255"/>
            <a:ext cx="191516" cy="258674"/>
          </a:xfrm>
          <a:prstGeom prst="line">
            <a:avLst/>
          </a:prstGeom>
          <a:ln w="19050">
            <a:solidFill>
              <a:srgbClr val="FF2600">
                <a:alpha val="35000"/>
              </a:srgb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A7583A79-134B-E58F-43F1-60A2934AC682}"/>
              </a:ext>
            </a:extLst>
          </p:cNvPr>
          <p:cNvSpPr/>
          <p:nvPr/>
        </p:nvSpPr>
        <p:spPr>
          <a:xfrm>
            <a:off x="4961276" y="1148658"/>
            <a:ext cx="1247454" cy="1440000"/>
          </a:xfrm>
          <a:prstGeom prst="rect">
            <a:avLst/>
          </a:prstGeom>
          <a:noFill/>
          <a:ln>
            <a:solidFill>
              <a:srgbClr val="FF4C41">
                <a:alpha val="67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Curved Connector 65">
            <a:extLst>
              <a:ext uri="{FF2B5EF4-FFF2-40B4-BE49-F238E27FC236}">
                <a16:creationId xmlns:a16="http://schemas.microsoft.com/office/drawing/2014/main" id="{890F8CDB-FECD-A741-E0F0-654CAA10C378}"/>
              </a:ext>
            </a:extLst>
          </p:cNvPr>
          <p:cNvCxnSpPr/>
          <p:nvPr/>
        </p:nvCxnSpPr>
        <p:spPr>
          <a:xfrm>
            <a:off x="3657600" y="1930400"/>
            <a:ext cx="1303676" cy="541867"/>
          </a:xfrm>
          <a:prstGeom prst="curvedConnector3">
            <a:avLst/>
          </a:prstGeom>
          <a:ln>
            <a:solidFill>
              <a:srgbClr val="FF2600">
                <a:alpha val="67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04778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10"/>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Rebalancing – (LL)</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67</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26357"/>
            <a:ext cx="4594279" cy="215716"/>
          </a:xfrm>
        </p:spPr>
        <p:txBody>
          <a:bodyPr/>
          <a:lstStyle/>
          <a:p>
            <a:r>
              <a:rPr lang="en-US" dirty="0"/>
              <a:t>CS21003/CS21203 / Algorithms - I | Trees</a:t>
            </a:r>
          </a:p>
        </p:txBody>
      </p:sp>
      <p:grpSp>
        <p:nvGrpSpPr>
          <p:cNvPr id="178" name="Group 177">
            <a:extLst>
              <a:ext uri="{FF2B5EF4-FFF2-40B4-BE49-F238E27FC236}">
                <a16:creationId xmlns:a16="http://schemas.microsoft.com/office/drawing/2014/main" id="{BBB1E820-46CD-F07D-E8D5-88324CF57E22}"/>
              </a:ext>
            </a:extLst>
          </p:cNvPr>
          <p:cNvGrpSpPr/>
          <p:nvPr/>
        </p:nvGrpSpPr>
        <p:grpSpPr>
          <a:xfrm>
            <a:off x="1378411" y="3206376"/>
            <a:ext cx="399251" cy="465019"/>
            <a:chOff x="-187154" y="2563103"/>
            <a:chExt cx="399251" cy="465019"/>
          </a:xfrm>
        </p:grpSpPr>
        <p:sp>
          <p:nvSpPr>
            <p:cNvPr id="31" name="Arc 30">
              <a:extLst>
                <a:ext uri="{FF2B5EF4-FFF2-40B4-BE49-F238E27FC236}">
                  <a16:creationId xmlns:a16="http://schemas.microsoft.com/office/drawing/2014/main" id="{1189771C-6917-1972-FE04-988753F7C67A}"/>
                </a:ext>
              </a:extLst>
            </p:cNvPr>
            <p:cNvSpPr/>
            <p:nvPr/>
          </p:nvSpPr>
          <p:spPr>
            <a:xfrm>
              <a:off x="-122287" y="2779778"/>
              <a:ext cx="144000" cy="144000"/>
            </a:xfrm>
            <a:prstGeom prst="arc">
              <a:avLst>
                <a:gd name="adj1" fmla="val 4121498"/>
                <a:gd name="adj2" fmla="val 387892"/>
              </a:avLst>
            </a:prstGeom>
            <a:ln w="12700">
              <a:solidFill>
                <a:srgbClr val="FF2600"/>
              </a:solidFill>
              <a:headEnd type="stealth" w="med" len="sm"/>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4891758-2ECF-5B11-6D2E-338D0855132C}"/>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11B505-2420-639D-D283-E5F656CE7CC8}"/>
                </a:ext>
              </a:extLst>
            </p:cNvPr>
            <p:cNvCxnSpPr>
              <a:cxnSpLocks/>
            </p:cNvCxnSpPr>
            <p:nvPr/>
          </p:nvCxnSpPr>
          <p:spPr>
            <a:xfrm flipV="1">
              <a:off x="-187154" y="2812122"/>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994CEC15-3FD1-DCC7-6F88-3BF111F12BE4}"/>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9A659C2D-702C-F575-D917-75777163E6BC}"/>
              </a:ext>
            </a:extLst>
          </p:cNvPr>
          <p:cNvSpPr txBox="1"/>
          <p:nvPr/>
        </p:nvSpPr>
        <p:spPr>
          <a:xfrm>
            <a:off x="1315587" y="3082993"/>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sp>
        <p:nvSpPr>
          <p:cNvPr id="10" name="Oval 9">
            <a:extLst>
              <a:ext uri="{FF2B5EF4-FFF2-40B4-BE49-F238E27FC236}">
                <a16:creationId xmlns:a16="http://schemas.microsoft.com/office/drawing/2014/main" id="{57E113FB-9155-B933-DDCB-D93DD071E16A}"/>
              </a:ext>
            </a:extLst>
          </p:cNvPr>
          <p:cNvSpPr>
            <a:spLocks noChangeAspect="1"/>
          </p:cNvSpPr>
          <p:nvPr/>
        </p:nvSpPr>
        <p:spPr>
          <a:xfrm>
            <a:off x="1631055"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69B6AC4-D1FE-232E-F6A4-8481731432A6}"/>
              </a:ext>
            </a:extLst>
          </p:cNvPr>
          <p:cNvSpPr txBox="1"/>
          <p:nvPr/>
        </p:nvSpPr>
        <p:spPr>
          <a:xfrm>
            <a:off x="1633844" y="3455395"/>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14" name="Straight Connector 13">
            <a:extLst>
              <a:ext uri="{FF2B5EF4-FFF2-40B4-BE49-F238E27FC236}">
                <a16:creationId xmlns:a16="http://schemas.microsoft.com/office/drawing/2014/main" id="{FCE1A3BF-90E4-5F2D-1A8D-D99AFC6782B8}"/>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BBFDE6-76EA-2359-76DA-8506CE54B023}"/>
              </a:ext>
            </a:extLst>
          </p:cNvPr>
          <p:cNvCxnSpPr>
            <a:cxnSpLocks/>
          </p:cNvCxnSpPr>
          <p:nvPr/>
        </p:nvCxnSpPr>
        <p:spPr>
          <a:xfrm flipH="1">
            <a:off x="1116214" y="3344228"/>
            <a:ext cx="212141" cy="266043"/>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A1259B-7EC5-7FBE-60C9-3E3A604F461C}"/>
              </a:ext>
            </a:extLst>
          </p:cNvPr>
          <p:cNvCxnSpPr>
            <a:cxnSpLocks/>
          </p:cNvCxnSpPr>
          <p:nvPr/>
        </p:nvCxnSpPr>
        <p:spPr>
          <a:xfrm>
            <a:off x="1769033" y="3763235"/>
            <a:ext cx="262331" cy="125363"/>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17E3B7C-0AB0-C09D-901F-037051ED65EB}"/>
              </a:ext>
            </a:extLst>
          </p:cNvPr>
          <p:cNvSpPr txBox="1"/>
          <p:nvPr/>
        </p:nvSpPr>
        <p:spPr>
          <a:xfrm>
            <a:off x="974348" y="3854650"/>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sp>
        <p:nvSpPr>
          <p:cNvPr id="29" name="TextBox 28">
            <a:extLst>
              <a:ext uri="{FF2B5EF4-FFF2-40B4-BE49-F238E27FC236}">
                <a16:creationId xmlns:a16="http://schemas.microsoft.com/office/drawing/2014/main" id="{9FEBF0AB-69C5-3A0D-C78E-E825F6AB26C5}"/>
              </a:ext>
            </a:extLst>
          </p:cNvPr>
          <p:cNvSpPr txBox="1"/>
          <p:nvPr/>
        </p:nvSpPr>
        <p:spPr>
          <a:xfrm>
            <a:off x="1864288" y="4383034"/>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cxnSp>
        <p:nvCxnSpPr>
          <p:cNvPr id="45" name="Straight Connector 44">
            <a:extLst>
              <a:ext uri="{FF2B5EF4-FFF2-40B4-BE49-F238E27FC236}">
                <a16:creationId xmlns:a16="http://schemas.microsoft.com/office/drawing/2014/main" id="{69699AD6-179A-5D1F-7B53-C7DF1A00BCF2}"/>
              </a:ext>
            </a:extLst>
          </p:cNvPr>
          <p:cNvCxnSpPr>
            <a:cxnSpLocks/>
          </p:cNvCxnSpPr>
          <p:nvPr/>
        </p:nvCxnSpPr>
        <p:spPr>
          <a:xfrm>
            <a:off x="1557867" y="3352800"/>
            <a:ext cx="211108" cy="119402"/>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066E3709-F483-B7A5-3CA9-E9F596CEC150}"/>
              </a:ext>
            </a:extLst>
          </p:cNvPr>
          <p:cNvSpPr>
            <a:spLocks noChangeAspect="1"/>
          </p:cNvSpPr>
          <p:nvPr/>
        </p:nvSpPr>
        <p:spPr>
          <a:xfrm>
            <a:off x="5439740" y="30946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F7A2BBE4-34FE-E76E-1B85-CB30A3AF5D66}"/>
              </a:ext>
            </a:extLst>
          </p:cNvPr>
          <p:cNvSpPr txBox="1"/>
          <p:nvPr/>
        </p:nvSpPr>
        <p:spPr>
          <a:xfrm>
            <a:off x="5450992" y="307471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54" name="Straight Connector 53">
            <a:extLst>
              <a:ext uri="{FF2B5EF4-FFF2-40B4-BE49-F238E27FC236}">
                <a16:creationId xmlns:a16="http://schemas.microsoft.com/office/drawing/2014/main" id="{E6BABDC4-C8EE-36C2-D0C1-6A614D4FDCEE}"/>
              </a:ext>
            </a:extLst>
          </p:cNvPr>
          <p:cNvCxnSpPr>
            <a:cxnSpLocks/>
          </p:cNvCxnSpPr>
          <p:nvPr/>
        </p:nvCxnSpPr>
        <p:spPr>
          <a:xfrm>
            <a:off x="5585003" y="294848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7B44211-3E99-68E8-F247-F4BFF06248BE}"/>
              </a:ext>
            </a:extLst>
          </p:cNvPr>
          <p:cNvCxnSpPr>
            <a:cxnSpLocks/>
            <a:endCxn id="60" idx="0"/>
          </p:cNvCxnSpPr>
          <p:nvPr/>
        </p:nvCxnSpPr>
        <p:spPr>
          <a:xfrm>
            <a:off x="5684301" y="3348556"/>
            <a:ext cx="431767" cy="143424"/>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7365893-77F6-5BEC-D7F6-7434326B0A46}"/>
              </a:ext>
            </a:extLst>
          </p:cNvPr>
          <p:cNvCxnSpPr>
            <a:cxnSpLocks/>
          </p:cNvCxnSpPr>
          <p:nvPr/>
        </p:nvCxnSpPr>
        <p:spPr>
          <a:xfrm flipH="1">
            <a:off x="5210109" y="333149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CD0F12EF-88E9-88A5-13D2-495BD32895DD}"/>
              </a:ext>
            </a:extLst>
          </p:cNvPr>
          <p:cNvSpPr>
            <a:spLocks noChangeAspect="1"/>
          </p:cNvSpPr>
          <p:nvPr/>
        </p:nvSpPr>
        <p:spPr>
          <a:xfrm>
            <a:off x="5074097" y="347316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TextBox 110">
            <a:extLst>
              <a:ext uri="{FF2B5EF4-FFF2-40B4-BE49-F238E27FC236}">
                <a16:creationId xmlns:a16="http://schemas.microsoft.com/office/drawing/2014/main" id="{D00992F6-CA7A-DC66-4E51-56B97589B8B5}"/>
              </a:ext>
            </a:extLst>
          </p:cNvPr>
          <p:cNvSpPr txBox="1"/>
          <p:nvPr/>
        </p:nvSpPr>
        <p:spPr>
          <a:xfrm>
            <a:off x="5085349" y="3453263"/>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157" name="Straight Connector 156">
            <a:extLst>
              <a:ext uri="{FF2B5EF4-FFF2-40B4-BE49-F238E27FC236}">
                <a16:creationId xmlns:a16="http://schemas.microsoft.com/office/drawing/2014/main" id="{BE33489B-D31C-D1A5-D26B-66CB7DD34DA4}"/>
              </a:ext>
            </a:extLst>
          </p:cNvPr>
          <p:cNvCxnSpPr>
            <a:cxnSpLocks/>
          </p:cNvCxnSpPr>
          <p:nvPr/>
        </p:nvCxnSpPr>
        <p:spPr>
          <a:xfrm>
            <a:off x="5330804" y="3708305"/>
            <a:ext cx="270000" cy="18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2A7B0C1B-BF86-11E4-E4D3-3C88A25A30BC}"/>
              </a:ext>
            </a:extLst>
          </p:cNvPr>
          <p:cNvGrpSpPr/>
          <p:nvPr/>
        </p:nvGrpSpPr>
        <p:grpSpPr>
          <a:xfrm>
            <a:off x="5390671" y="3881470"/>
            <a:ext cx="405521" cy="534560"/>
            <a:chOff x="1104939" y="3889390"/>
            <a:chExt cx="405521" cy="534560"/>
          </a:xfrm>
        </p:grpSpPr>
        <p:sp>
          <p:nvSpPr>
            <p:cNvPr id="159" name="Triangle 158">
              <a:extLst>
                <a:ext uri="{FF2B5EF4-FFF2-40B4-BE49-F238E27FC236}">
                  <a16:creationId xmlns:a16="http://schemas.microsoft.com/office/drawing/2014/main" id="{B24D6844-181B-832A-AC47-0D3CA17666DF}"/>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TextBox 159">
              <a:extLst>
                <a:ext uri="{FF2B5EF4-FFF2-40B4-BE49-F238E27FC236}">
                  <a16:creationId xmlns:a16="http://schemas.microsoft.com/office/drawing/2014/main" id="{5E4F507B-6F0A-08A8-90E8-5CB2C8B61D5A}"/>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163" name="Straight Connector 162">
            <a:extLst>
              <a:ext uri="{FF2B5EF4-FFF2-40B4-BE49-F238E27FC236}">
                <a16:creationId xmlns:a16="http://schemas.microsoft.com/office/drawing/2014/main" id="{94A041B5-85CD-41C2-B7DE-9C904EAEF5F3}"/>
              </a:ext>
            </a:extLst>
          </p:cNvPr>
          <p:cNvCxnSpPr>
            <a:cxnSpLocks/>
          </p:cNvCxnSpPr>
          <p:nvPr/>
        </p:nvCxnSpPr>
        <p:spPr>
          <a:xfrm>
            <a:off x="768059" y="4122742"/>
            <a:ext cx="0" cy="54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2A159B9-3807-E696-CFF1-CE098FB3C3E7}"/>
              </a:ext>
            </a:extLst>
          </p:cNvPr>
          <p:cNvCxnSpPr>
            <a:cxnSpLocks/>
          </p:cNvCxnSpPr>
          <p:nvPr/>
        </p:nvCxnSpPr>
        <p:spPr>
          <a:xfrm>
            <a:off x="712255" y="4127886"/>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50F764-CCB6-DD1C-6CFE-EC39171C4AF5}"/>
              </a:ext>
            </a:extLst>
          </p:cNvPr>
          <p:cNvCxnSpPr>
            <a:cxnSpLocks/>
          </p:cNvCxnSpPr>
          <p:nvPr/>
        </p:nvCxnSpPr>
        <p:spPr>
          <a:xfrm>
            <a:off x="712251" y="4669753"/>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CA6ADE8B-E445-E8E3-8B20-12D18BE1F074}"/>
              </a:ext>
            </a:extLst>
          </p:cNvPr>
          <p:cNvSpPr txBox="1"/>
          <p:nvPr/>
        </p:nvSpPr>
        <p:spPr>
          <a:xfrm>
            <a:off x="534453" y="4273991"/>
            <a:ext cx="288862" cy="246221"/>
          </a:xfrm>
          <a:prstGeom prst="rect">
            <a:avLst/>
          </a:prstGeom>
          <a:noFill/>
        </p:spPr>
        <p:txBody>
          <a:bodyPr wrap="none" rtlCol="0">
            <a:spAutoFit/>
          </a:bodyPr>
          <a:lstStyle/>
          <a:p>
            <a:r>
              <a:rPr lang="en-US" sz="1000" dirty="0">
                <a:solidFill>
                  <a:srgbClr val="0070C0"/>
                </a:solidFill>
              </a:rPr>
              <a:t>-2</a:t>
            </a:r>
          </a:p>
        </p:txBody>
      </p:sp>
      <p:cxnSp>
        <p:nvCxnSpPr>
          <p:cNvPr id="172" name="Straight Connector 171">
            <a:extLst>
              <a:ext uri="{FF2B5EF4-FFF2-40B4-BE49-F238E27FC236}">
                <a16:creationId xmlns:a16="http://schemas.microsoft.com/office/drawing/2014/main" id="{83B203A6-ECD7-8D43-D11E-9E49F093DD53}"/>
              </a:ext>
            </a:extLst>
          </p:cNvPr>
          <p:cNvCxnSpPr>
            <a:cxnSpLocks/>
          </p:cNvCxnSpPr>
          <p:nvPr/>
        </p:nvCxnSpPr>
        <p:spPr>
          <a:xfrm>
            <a:off x="2385197" y="4394200"/>
            <a:ext cx="0" cy="283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5A6FEF-F445-A01D-A746-B203E66DC34E}"/>
              </a:ext>
            </a:extLst>
          </p:cNvPr>
          <p:cNvCxnSpPr>
            <a:cxnSpLocks/>
          </p:cNvCxnSpPr>
          <p:nvPr/>
        </p:nvCxnSpPr>
        <p:spPr>
          <a:xfrm>
            <a:off x="2329394" y="4390353"/>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8CCB160-1645-8D5E-5DA2-9EFF5489A08F}"/>
              </a:ext>
            </a:extLst>
          </p:cNvPr>
          <p:cNvCxnSpPr>
            <a:cxnSpLocks/>
          </p:cNvCxnSpPr>
          <p:nvPr/>
        </p:nvCxnSpPr>
        <p:spPr>
          <a:xfrm>
            <a:off x="2329390" y="466975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7B94F883-3AFD-8E25-83E5-A40D9161F639}"/>
              </a:ext>
            </a:extLst>
          </p:cNvPr>
          <p:cNvSpPr txBox="1"/>
          <p:nvPr/>
        </p:nvSpPr>
        <p:spPr>
          <a:xfrm>
            <a:off x="2388659" y="4426391"/>
            <a:ext cx="288862" cy="246221"/>
          </a:xfrm>
          <a:prstGeom prst="rect">
            <a:avLst/>
          </a:prstGeom>
          <a:noFill/>
        </p:spPr>
        <p:txBody>
          <a:bodyPr wrap="none" rtlCol="0">
            <a:spAutoFit/>
          </a:bodyPr>
          <a:lstStyle/>
          <a:p>
            <a:r>
              <a:rPr lang="en-US" sz="1000" dirty="0">
                <a:solidFill>
                  <a:srgbClr val="0070C0"/>
                </a:solidFill>
              </a:rPr>
              <a:t>-1</a:t>
            </a:r>
          </a:p>
        </p:txBody>
      </p:sp>
      <p:cxnSp>
        <p:nvCxnSpPr>
          <p:cNvPr id="180" name="Straight Connector 179">
            <a:extLst>
              <a:ext uri="{FF2B5EF4-FFF2-40B4-BE49-F238E27FC236}">
                <a16:creationId xmlns:a16="http://schemas.microsoft.com/office/drawing/2014/main" id="{81EBAEBD-B303-B091-6043-41F7828DFB02}"/>
              </a:ext>
            </a:extLst>
          </p:cNvPr>
          <p:cNvCxnSpPr>
            <a:cxnSpLocks/>
          </p:cNvCxnSpPr>
          <p:nvPr/>
        </p:nvCxnSpPr>
        <p:spPr>
          <a:xfrm>
            <a:off x="6594280" y="4188044"/>
            <a:ext cx="0" cy="21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E8B7337-BC70-E399-92B2-E0C0445D40BD}"/>
              </a:ext>
            </a:extLst>
          </p:cNvPr>
          <p:cNvCxnSpPr>
            <a:cxnSpLocks/>
          </p:cNvCxnSpPr>
          <p:nvPr/>
        </p:nvCxnSpPr>
        <p:spPr>
          <a:xfrm>
            <a:off x="6538476" y="4192660"/>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5C23AE2C-2CDE-0685-38D9-47050BD0884A}"/>
              </a:ext>
            </a:extLst>
          </p:cNvPr>
          <p:cNvCxnSpPr>
            <a:cxnSpLocks/>
          </p:cNvCxnSpPr>
          <p:nvPr/>
        </p:nvCxnSpPr>
        <p:spPr>
          <a:xfrm>
            <a:off x="6538472" y="4404327"/>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FD613B94-EBCC-5EF0-F83D-DC4740A17031}"/>
              </a:ext>
            </a:extLst>
          </p:cNvPr>
          <p:cNvSpPr txBox="1"/>
          <p:nvPr/>
        </p:nvSpPr>
        <p:spPr>
          <a:xfrm>
            <a:off x="6314481" y="4167603"/>
            <a:ext cx="250390" cy="246221"/>
          </a:xfrm>
          <a:prstGeom prst="rect">
            <a:avLst/>
          </a:prstGeom>
          <a:noFill/>
        </p:spPr>
        <p:txBody>
          <a:bodyPr wrap="none" rtlCol="0">
            <a:spAutoFit/>
          </a:bodyPr>
          <a:lstStyle/>
          <a:p>
            <a:r>
              <a:rPr lang="en-US" sz="1000" dirty="0">
                <a:solidFill>
                  <a:srgbClr val="0070C0"/>
                </a:solidFill>
              </a:rPr>
              <a:t>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F043C5-6038-9327-7C78-6ED4D46AA138}"/>
                  </a:ext>
                </a:extLst>
              </p:cNvPr>
              <p:cNvSpPr txBox="1">
                <a:spLocks/>
              </p:cNvSpPr>
              <p:nvPr/>
            </p:nvSpPr>
            <p:spPr>
              <a:xfrm>
                <a:off x="74402" y="995814"/>
                <a:ext cx="6699646" cy="166963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Single Rotation Left (LL)</a:t>
                </a:r>
              </a:p>
              <a:p>
                <a:pPr>
                  <a:lnSpc>
                    <a:spcPts val="1700"/>
                  </a:lnSpc>
                  <a:spcBef>
                    <a:spcPts val="200"/>
                  </a:spcBef>
                  <a:spcAft>
                    <a:spcPts val="200"/>
                  </a:spcAft>
                </a:pPr>
                <a:r>
                  <a:rPr lang="en-US" sz="1600" dirty="0"/>
                  <a:t>Unbalance caused by either</a:t>
                </a:r>
              </a:p>
              <a:p>
                <a:pPr marL="444500" lvl="1" indent="-227013">
                  <a:lnSpc>
                    <a:spcPts val="1700"/>
                  </a:lnSpc>
                  <a:spcBef>
                    <a:spcPts val="200"/>
                  </a:spcBef>
                  <a:spcAft>
                    <a:spcPts val="200"/>
                  </a:spcAft>
                </a:pPr>
                <a:r>
                  <a:rPr lang="en-US" sz="1400" dirty="0"/>
                  <a:t>Height decrease in subtree T (removal)</a:t>
                </a:r>
              </a:p>
              <a:p>
                <a:pPr marL="444500" lvl="1" indent="-227013">
                  <a:lnSpc>
                    <a:spcPts val="1700"/>
                  </a:lnSpc>
                  <a:spcBef>
                    <a:spcPts val="200"/>
                  </a:spcBef>
                  <a:spcAft>
                    <a:spcPts val="200"/>
                  </a:spcAft>
                </a:pPr>
                <a:r>
                  <a:rPr lang="en-US" sz="1400" dirty="0"/>
                  <a:t>Height increase in subtree W (insertion)</a:t>
                </a:r>
              </a:p>
              <a:p>
                <a:pPr>
                  <a:lnSpc>
                    <a:spcPts val="1700"/>
                  </a:lnSpc>
                  <a:spcBef>
                    <a:spcPts val="200"/>
                  </a:spcBef>
                  <a:spcAft>
                    <a:spcPts val="200"/>
                  </a:spcAft>
                </a:pPr>
                <a:r>
                  <a:rPr lang="en-US" sz="1600" dirty="0"/>
                  <a:t>Need a left rotation to rebalance right-heavy tree</a:t>
                </a:r>
              </a:p>
              <a:p>
                <a:pPr marL="444500" lvl="1" indent="-227013">
                  <a:lnSpc>
                    <a:spcPts val="1700"/>
                  </a:lnSpc>
                  <a:spcBef>
                    <a:spcPts val="200"/>
                  </a:spcBef>
                  <a:spcAft>
                    <a:spcPts val="200"/>
                  </a:spcAft>
                </a:pP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(1)</m:t>
                    </m:r>
                  </m:oMath>
                </a14:m>
                <a:r>
                  <a:rPr lang="en-US" sz="1400" dirty="0"/>
                  <a:t> operation</a:t>
                </a:r>
              </a:p>
              <a:p>
                <a:pPr marL="0" indent="0">
                  <a:lnSpc>
                    <a:spcPts val="1700"/>
                  </a:lnSpc>
                  <a:spcBef>
                    <a:spcPts val="200"/>
                  </a:spcBef>
                  <a:spcAft>
                    <a:spcPts val="200"/>
                  </a:spcAft>
                  <a:buNone/>
                </a:pPr>
                <a:endParaRPr lang="en-US" sz="1600" dirty="0"/>
              </a:p>
            </p:txBody>
          </p:sp>
        </mc:Choice>
        <mc:Fallback xmlns="">
          <p:sp>
            <p:nvSpPr>
              <p:cNvPr id="3" name="Content Placeholder 2">
                <a:extLst>
                  <a:ext uri="{FF2B5EF4-FFF2-40B4-BE49-F238E27FC236}">
                    <a16:creationId xmlns:a16="http://schemas.microsoft.com/office/drawing/2014/main" id="{80F043C5-6038-9327-7C78-6ED4D46AA138}"/>
                  </a:ext>
                </a:extLst>
              </p:cNvPr>
              <p:cNvSpPr txBox="1">
                <a:spLocks noRot="1" noChangeAspect="1" noMove="1" noResize="1" noEditPoints="1" noAdjustHandles="1" noChangeArrowheads="1" noChangeShapeType="1" noTextEdit="1"/>
              </p:cNvSpPr>
              <p:nvPr/>
            </p:nvSpPr>
            <p:spPr>
              <a:xfrm>
                <a:off x="74402" y="995814"/>
                <a:ext cx="6699646" cy="1669631"/>
              </a:xfrm>
              <a:prstGeom prst="rect">
                <a:avLst/>
              </a:prstGeom>
              <a:blipFill>
                <a:blip r:embed="rId3"/>
                <a:stretch>
                  <a:fillRect l="-378" t="-3788" b="-1515"/>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62E4418C-D146-100A-91AA-F88685758589}"/>
              </a:ext>
            </a:extLst>
          </p:cNvPr>
          <p:cNvSpPr txBox="1">
            <a:spLocks/>
          </p:cNvSpPr>
          <p:nvPr/>
        </p:nvSpPr>
        <p:spPr>
          <a:xfrm>
            <a:off x="21226" y="3036269"/>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Before</a:t>
            </a:r>
          </a:p>
        </p:txBody>
      </p:sp>
      <p:sp>
        <p:nvSpPr>
          <p:cNvPr id="13" name="Content Placeholder 2">
            <a:extLst>
              <a:ext uri="{FF2B5EF4-FFF2-40B4-BE49-F238E27FC236}">
                <a16:creationId xmlns:a16="http://schemas.microsoft.com/office/drawing/2014/main" id="{5B108EA9-D88F-BC1E-7228-ED73364CBCCB}"/>
              </a:ext>
            </a:extLst>
          </p:cNvPr>
          <p:cNvSpPr txBox="1">
            <a:spLocks/>
          </p:cNvSpPr>
          <p:nvPr/>
        </p:nvSpPr>
        <p:spPr>
          <a:xfrm>
            <a:off x="4449817" y="2983403"/>
            <a:ext cx="668142"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After</a:t>
            </a:r>
          </a:p>
        </p:txBody>
      </p:sp>
      <p:cxnSp>
        <p:nvCxnSpPr>
          <p:cNvPr id="20" name="Straight Connector 19">
            <a:extLst>
              <a:ext uri="{FF2B5EF4-FFF2-40B4-BE49-F238E27FC236}">
                <a16:creationId xmlns:a16="http://schemas.microsoft.com/office/drawing/2014/main" id="{8145B27C-CBE9-D5EE-D6A0-BC71FB73DDC6}"/>
              </a:ext>
            </a:extLst>
          </p:cNvPr>
          <p:cNvCxnSpPr>
            <a:cxnSpLocks/>
            <a:endCxn id="26" idx="0"/>
          </p:cNvCxnSpPr>
          <p:nvPr/>
        </p:nvCxnSpPr>
        <p:spPr>
          <a:xfrm flipH="1">
            <a:off x="1498932" y="3763498"/>
            <a:ext cx="257932" cy="12505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05A3D6A7-9D7B-E52F-40DD-97B94E83A509}"/>
              </a:ext>
            </a:extLst>
          </p:cNvPr>
          <p:cNvGrpSpPr/>
          <p:nvPr/>
        </p:nvGrpSpPr>
        <p:grpSpPr>
          <a:xfrm>
            <a:off x="1300932" y="3888555"/>
            <a:ext cx="405521" cy="559961"/>
            <a:chOff x="1104939" y="3863989"/>
            <a:chExt cx="405521" cy="559961"/>
          </a:xfrm>
        </p:grpSpPr>
        <p:sp>
          <p:nvSpPr>
            <p:cNvPr id="26" name="Triangle 25">
              <a:extLst>
                <a:ext uri="{FF2B5EF4-FFF2-40B4-BE49-F238E27FC236}">
                  <a16:creationId xmlns:a16="http://schemas.microsoft.com/office/drawing/2014/main" id="{F170AD5E-FD6E-63C1-ABBA-2920319EF25B}"/>
                </a:ext>
              </a:extLst>
            </p:cNvPr>
            <p:cNvSpPr/>
            <p:nvPr/>
          </p:nvSpPr>
          <p:spPr>
            <a:xfrm>
              <a:off x="1104939" y="3863989"/>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F293454B-D3C9-98FD-6680-9DCAB2E4461F}"/>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sp>
        <p:nvSpPr>
          <p:cNvPr id="36" name="Triangle 35">
            <a:extLst>
              <a:ext uri="{FF2B5EF4-FFF2-40B4-BE49-F238E27FC236}">
                <a16:creationId xmlns:a16="http://schemas.microsoft.com/office/drawing/2014/main" id="{A73CCB95-10DE-4A8C-0EF5-8381D993C8A3}"/>
              </a:ext>
            </a:extLst>
          </p:cNvPr>
          <p:cNvSpPr/>
          <p:nvPr/>
        </p:nvSpPr>
        <p:spPr>
          <a:xfrm>
            <a:off x="926681" y="3610271"/>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riangle 39">
            <a:extLst>
              <a:ext uri="{FF2B5EF4-FFF2-40B4-BE49-F238E27FC236}">
                <a16:creationId xmlns:a16="http://schemas.microsoft.com/office/drawing/2014/main" id="{BE0C502A-480A-AB10-8D7B-693499E5F9A3}"/>
              </a:ext>
            </a:extLst>
          </p:cNvPr>
          <p:cNvSpPr/>
          <p:nvPr/>
        </p:nvSpPr>
        <p:spPr>
          <a:xfrm>
            <a:off x="1829523" y="3901074"/>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2ADDC247-C2F0-513B-BAA5-9BA891C8E592}"/>
              </a:ext>
            </a:extLst>
          </p:cNvPr>
          <p:cNvCxnSpPr>
            <a:cxnSpLocks/>
          </p:cNvCxnSpPr>
          <p:nvPr/>
        </p:nvCxnSpPr>
        <p:spPr>
          <a:xfrm flipH="1">
            <a:off x="4850021" y="3711568"/>
            <a:ext cx="252000" cy="18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0524BDD-FFD9-CF3C-28E2-ECC725D40BA1}"/>
              </a:ext>
            </a:extLst>
          </p:cNvPr>
          <p:cNvSpPr txBox="1"/>
          <p:nvPr/>
        </p:nvSpPr>
        <p:spPr>
          <a:xfrm>
            <a:off x="4716623" y="4134053"/>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sp>
        <p:nvSpPr>
          <p:cNvPr id="44" name="Triangle 43">
            <a:extLst>
              <a:ext uri="{FF2B5EF4-FFF2-40B4-BE49-F238E27FC236}">
                <a16:creationId xmlns:a16="http://schemas.microsoft.com/office/drawing/2014/main" id="{AB4086CF-7EBF-64B2-DBDB-7B2D4E5C0992}"/>
              </a:ext>
            </a:extLst>
          </p:cNvPr>
          <p:cNvSpPr/>
          <p:nvPr/>
        </p:nvSpPr>
        <p:spPr>
          <a:xfrm>
            <a:off x="4668956" y="3889674"/>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B6E55F70-7365-542C-B9BF-C30DDDF6FC6D}"/>
              </a:ext>
            </a:extLst>
          </p:cNvPr>
          <p:cNvSpPr txBox="1"/>
          <p:nvPr/>
        </p:nvSpPr>
        <p:spPr>
          <a:xfrm>
            <a:off x="5961833" y="3931605"/>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sp>
        <p:nvSpPr>
          <p:cNvPr id="60" name="Triangle 59">
            <a:extLst>
              <a:ext uri="{FF2B5EF4-FFF2-40B4-BE49-F238E27FC236}">
                <a16:creationId xmlns:a16="http://schemas.microsoft.com/office/drawing/2014/main" id="{50EC3E19-19A8-57D5-883E-7C48C640D556}"/>
              </a:ext>
            </a:extLst>
          </p:cNvPr>
          <p:cNvSpPr/>
          <p:nvPr/>
        </p:nvSpPr>
        <p:spPr>
          <a:xfrm>
            <a:off x="5927068" y="3491980"/>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5699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107" grpId="0" animBg="1"/>
      <p:bldP spid="111" grpId="0"/>
      <p:bldP spid="183" grpId="0"/>
      <p:bldP spid="13" grpId="0"/>
      <p:bldP spid="42" grpId="0"/>
      <p:bldP spid="44" grpId="0" animBg="1"/>
      <p:bldP spid="59" grpId="0"/>
      <p:bldP spid="6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5" y="99773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Insertion – first step is same regular BST insertion (recursive)</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Complex Rebalancing</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68</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9" name="Oval 8">
            <a:extLst>
              <a:ext uri="{FF2B5EF4-FFF2-40B4-BE49-F238E27FC236}">
                <a16:creationId xmlns:a16="http://schemas.microsoft.com/office/drawing/2014/main" id="{323E8EA8-C37C-EC7D-7FE6-633704EE9584}"/>
              </a:ext>
            </a:extLst>
          </p:cNvPr>
          <p:cNvSpPr>
            <a:spLocks noChangeAspect="1"/>
          </p:cNvSpPr>
          <p:nvPr/>
        </p:nvSpPr>
        <p:spPr>
          <a:xfrm>
            <a:off x="1629481" y="159210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a:extLst>
              <a:ext uri="{FF2B5EF4-FFF2-40B4-BE49-F238E27FC236}">
                <a16:creationId xmlns:a16="http://schemas.microsoft.com/office/drawing/2014/main" id="{7E9EF216-9288-89B8-E1CC-136FB25B9F16}"/>
              </a:ext>
            </a:extLst>
          </p:cNvPr>
          <p:cNvSpPr txBox="1"/>
          <p:nvPr/>
        </p:nvSpPr>
        <p:spPr>
          <a:xfrm>
            <a:off x="1603175" y="15741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2" name="Oval 11">
            <a:extLst>
              <a:ext uri="{FF2B5EF4-FFF2-40B4-BE49-F238E27FC236}">
                <a16:creationId xmlns:a16="http://schemas.microsoft.com/office/drawing/2014/main" id="{559C1E71-6277-C744-EAE2-946A2F65C654}"/>
              </a:ext>
            </a:extLst>
          </p:cNvPr>
          <p:cNvSpPr>
            <a:spLocks noChangeAspect="1"/>
          </p:cNvSpPr>
          <p:nvPr/>
        </p:nvSpPr>
        <p:spPr>
          <a:xfrm>
            <a:off x="1035581" y="199967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50DEEB16-528F-C88C-F3C6-2B3F330BB246}"/>
              </a:ext>
            </a:extLst>
          </p:cNvPr>
          <p:cNvSpPr txBox="1"/>
          <p:nvPr/>
        </p:nvSpPr>
        <p:spPr>
          <a:xfrm>
            <a:off x="1002120" y="19826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4" name="Oval 13">
            <a:extLst>
              <a:ext uri="{FF2B5EF4-FFF2-40B4-BE49-F238E27FC236}">
                <a16:creationId xmlns:a16="http://schemas.microsoft.com/office/drawing/2014/main" id="{DA2EBAC9-2847-40A9-A0D9-52454F28A95E}"/>
              </a:ext>
            </a:extLst>
          </p:cNvPr>
          <p:cNvSpPr>
            <a:spLocks noChangeAspect="1"/>
          </p:cNvSpPr>
          <p:nvPr/>
        </p:nvSpPr>
        <p:spPr>
          <a:xfrm>
            <a:off x="2122082" y="205875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61D15171-777E-A391-874D-8FCA651EC6A8}"/>
              </a:ext>
            </a:extLst>
          </p:cNvPr>
          <p:cNvSpPr txBox="1"/>
          <p:nvPr/>
        </p:nvSpPr>
        <p:spPr>
          <a:xfrm>
            <a:off x="2093853" y="2046451"/>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6" name="Oval 15">
            <a:extLst>
              <a:ext uri="{FF2B5EF4-FFF2-40B4-BE49-F238E27FC236}">
                <a16:creationId xmlns:a16="http://schemas.microsoft.com/office/drawing/2014/main" id="{DA26B082-37C4-AE9B-CDAA-EEF38376B7E1}"/>
              </a:ext>
            </a:extLst>
          </p:cNvPr>
          <p:cNvSpPr>
            <a:spLocks noChangeAspect="1"/>
          </p:cNvSpPr>
          <p:nvPr/>
        </p:nvSpPr>
        <p:spPr>
          <a:xfrm>
            <a:off x="701385" y="258779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10C34EC0-16EE-781A-0AE1-F455B48EB221}"/>
              </a:ext>
            </a:extLst>
          </p:cNvPr>
          <p:cNvSpPr txBox="1"/>
          <p:nvPr/>
        </p:nvSpPr>
        <p:spPr>
          <a:xfrm>
            <a:off x="712637" y="2567892"/>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18" name="Oval 17">
            <a:extLst>
              <a:ext uri="{FF2B5EF4-FFF2-40B4-BE49-F238E27FC236}">
                <a16:creationId xmlns:a16="http://schemas.microsoft.com/office/drawing/2014/main" id="{CB0ED48E-5B4C-2F48-B206-0390B6C8680F}"/>
              </a:ext>
            </a:extLst>
          </p:cNvPr>
          <p:cNvSpPr>
            <a:spLocks noChangeAspect="1"/>
          </p:cNvSpPr>
          <p:nvPr/>
        </p:nvSpPr>
        <p:spPr>
          <a:xfrm>
            <a:off x="1801379" y="260012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7816C689-1814-EE04-87F1-D570A1E35660}"/>
              </a:ext>
            </a:extLst>
          </p:cNvPr>
          <p:cNvSpPr txBox="1"/>
          <p:nvPr/>
        </p:nvSpPr>
        <p:spPr>
          <a:xfrm>
            <a:off x="1779070" y="258021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2" name="Oval 21">
            <a:extLst>
              <a:ext uri="{FF2B5EF4-FFF2-40B4-BE49-F238E27FC236}">
                <a16:creationId xmlns:a16="http://schemas.microsoft.com/office/drawing/2014/main" id="{CAEA0B23-CCAE-C788-CAB5-B94AFAAA195E}"/>
              </a:ext>
            </a:extLst>
          </p:cNvPr>
          <p:cNvSpPr>
            <a:spLocks noChangeAspect="1"/>
          </p:cNvSpPr>
          <p:nvPr/>
        </p:nvSpPr>
        <p:spPr>
          <a:xfrm>
            <a:off x="2103609" y="3108394"/>
            <a:ext cx="288000" cy="288000"/>
          </a:xfrm>
          <a:prstGeom prst="ellipse">
            <a:avLst/>
          </a:prstGeom>
          <a:noFill/>
          <a:ln w="19050">
            <a:solidFill>
              <a:srgbClr val="FF4C41">
                <a:alpha val="3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574C0E03-7329-1A29-88B3-FFC22CA25E3F}"/>
              </a:ext>
            </a:extLst>
          </p:cNvPr>
          <p:cNvSpPr txBox="1"/>
          <p:nvPr/>
        </p:nvSpPr>
        <p:spPr>
          <a:xfrm>
            <a:off x="2074084" y="3092537"/>
            <a:ext cx="367408" cy="307777"/>
          </a:xfrm>
          <a:prstGeom prst="rect">
            <a:avLst/>
          </a:prstGeom>
          <a:noFill/>
        </p:spPr>
        <p:txBody>
          <a:bodyPr wrap="none" rtlCol="0">
            <a:spAutoFit/>
          </a:bodyPr>
          <a:lstStyle/>
          <a:p>
            <a:r>
              <a:rPr lang="en-US" sz="1400" dirty="0">
                <a:ln w="0">
                  <a:solidFill>
                    <a:schemeClr val="accent2">
                      <a:lumMod val="75000"/>
                      <a:alpha val="35000"/>
                    </a:schemeClr>
                  </a:solidFill>
                </a:ln>
                <a:solidFill>
                  <a:schemeClr val="accent2">
                    <a:lumMod val="75000"/>
                    <a:alpha val="35000"/>
                  </a:schemeClr>
                </a:solidFill>
                <a:effectLst>
                  <a:outerShdw blurRad="38100" dist="25400" dir="5400000" algn="ctr" rotWithShape="0">
                    <a:srgbClr val="6E747A">
                      <a:alpha val="43000"/>
                    </a:srgbClr>
                  </a:outerShdw>
                </a:effectLst>
              </a:rPr>
              <a:t>74</a:t>
            </a:r>
          </a:p>
        </p:txBody>
      </p:sp>
      <p:sp>
        <p:nvSpPr>
          <p:cNvPr id="24" name="Oval 23">
            <a:extLst>
              <a:ext uri="{FF2B5EF4-FFF2-40B4-BE49-F238E27FC236}">
                <a16:creationId xmlns:a16="http://schemas.microsoft.com/office/drawing/2014/main" id="{D52C5908-8296-6977-C796-483E666B6FF2}"/>
              </a:ext>
            </a:extLst>
          </p:cNvPr>
          <p:cNvSpPr>
            <a:spLocks noChangeAspect="1"/>
          </p:cNvSpPr>
          <p:nvPr/>
        </p:nvSpPr>
        <p:spPr>
          <a:xfrm>
            <a:off x="1290452" y="259620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0C6C795C-D631-6F51-F91B-F5A6C32F79C5}"/>
              </a:ext>
            </a:extLst>
          </p:cNvPr>
          <p:cNvSpPr txBox="1"/>
          <p:nvPr/>
        </p:nvSpPr>
        <p:spPr>
          <a:xfrm>
            <a:off x="1257950" y="25886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28" name="Straight Connector 27">
            <a:extLst>
              <a:ext uri="{FF2B5EF4-FFF2-40B4-BE49-F238E27FC236}">
                <a16:creationId xmlns:a16="http://schemas.microsoft.com/office/drawing/2014/main" id="{EEC9CA0B-03FF-86F8-4A38-157801E8AE72}"/>
              </a:ext>
            </a:extLst>
          </p:cNvPr>
          <p:cNvCxnSpPr>
            <a:cxnSpLocks/>
            <a:stCxn id="9" idx="3"/>
          </p:cNvCxnSpPr>
          <p:nvPr/>
        </p:nvCxnSpPr>
        <p:spPr>
          <a:xfrm flipH="1">
            <a:off x="1185824" y="1837925"/>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423DDA4-FC96-CD55-B830-469E15E7B33F}"/>
              </a:ext>
            </a:extLst>
          </p:cNvPr>
          <p:cNvCxnSpPr>
            <a:cxnSpLocks/>
            <a:stCxn id="9" idx="5"/>
          </p:cNvCxnSpPr>
          <p:nvPr/>
        </p:nvCxnSpPr>
        <p:spPr>
          <a:xfrm>
            <a:off x="1875304" y="1837925"/>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9B9C802-868C-5B9B-90E7-55FBE0EE1B6F}"/>
              </a:ext>
            </a:extLst>
          </p:cNvPr>
          <p:cNvCxnSpPr>
            <a:cxnSpLocks/>
            <a:stCxn id="12" idx="4"/>
            <a:endCxn id="16" idx="0"/>
          </p:cNvCxnSpPr>
          <p:nvPr/>
        </p:nvCxnSpPr>
        <p:spPr>
          <a:xfrm flipH="1">
            <a:off x="845385" y="2287670"/>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B36F52-A1A5-96DD-C920-1C872AD53230}"/>
              </a:ext>
            </a:extLst>
          </p:cNvPr>
          <p:cNvCxnSpPr>
            <a:cxnSpLocks/>
            <a:stCxn id="14" idx="4"/>
          </p:cNvCxnSpPr>
          <p:nvPr/>
        </p:nvCxnSpPr>
        <p:spPr>
          <a:xfrm flipH="1">
            <a:off x="1970583" y="2346754"/>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D055E4D-5F6D-06A7-D733-D42762D8F82F}"/>
              </a:ext>
            </a:extLst>
          </p:cNvPr>
          <p:cNvCxnSpPr>
            <a:cxnSpLocks/>
            <a:stCxn id="18" idx="4"/>
          </p:cNvCxnSpPr>
          <p:nvPr/>
        </p:nvCxnSpPr>
        <p:spPr>
          <a:xfrm>
            <a:off x="1945379" y="2888121"/>
            <a:ext cx="290745" cy="237464"/>
          </a:xfrm>
          <a:prstGeom prst="line">
            <a:avLst/>
          </a:prstGeom>
          <a:ln w="19050">
            <a:solidFill>
              <a:srgbClr val="FF4C41">
                <a:alpha val="35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D237D0-2C2B-0DAF-58CF-C9C53DED1DB7}"/>
              </a:ext>
            </a:extLst>
          </p:cNvPr>
          <p:cNvCxnSpPr>
            <a:cxnSpLocks/>
            <a:stCxn id="12" idx="4"/>
            <a:endCxn id="24" idx="0"/>
          </p:cNvCxnSpPr>
          <p:nvPr/>
        </p:nvCxnSpPr>
        <p:spPr>
          <a:xfrm>
            <a:off x="1179581" y="2287670"/>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2DD8407-D9E0-B6F1-9E00-6A5AFAA379F0}"/>
              </a:ext>
            </a:extLst>
          </p:cNvPr>
          <p:cNvSpPr txBox="1"/>
          <p:nvPr/>
        </p:nvSpPr>
        <p:spPr>
          <a:xfrm>
            <a:off x="1654350" y="1851210"/>
            <a:ext cx="274434" cy="307777"/>
          </a:xfrm>
          <a:prstGeom prst="rect">
            <a:avLst/>
          </a:prstGeom>
          <a:noFill/>
        </p:spPr>
        <p:txBody>
          <a:bodyPr wrap="none" rtlCol="0">
            <a:spAutoFit/>
          </a:bodyPr>
          <a:lstStyle/>
          <a:p>
            <a:r>
              <a:rPr lang="en-US" sz="1400" dirty="0">
                <a:solidFill>
                  <a:srgbClr val="FF4C41">
                    <a:alpha val="34000"/>
                  </a:srgbClr>
                </a:solidFill>
              </a:rPr>
              <a:t>&gt;</a:t>
            </a:r>
          </a:p>
        </p:txBody>
      </p:sp>
      <p:sp>
        <p:nvSpPr>
          <p:cNvPr id="47" name="TextBox 46">
            <a:extLst>
              <a:ext uri="{FF2B5EF4-FFF2-40B4-BE49-F238E27FC236}">
                <a16:creationId xmlns:a16="http://schemas.microsoft.com/office/drawing/2014/main" id="{6BF85C17-D2AC-5D56-ABAE-1079441815B1}"/>
              </a:ext>
            </a:extLst>
          </p:cNvPr>
          <p:cNvSpPr txBox="1"/>
          <p:nvPr/>
        </p:nvSpPr>
        <p:spPr>
          <a:xfrm>
            <a:off x="1831130" y="2103436"/>
            <a:ext cx="274434" cy="307777"/>
          </a:xfrm>
          <a:prstGeom prst="rect">
            <a:avLst/>
          </a:prstGeom>
          <a:noFill/>
        </p:spPr>
        <p:txBody>
          <a:bodyPr wrap="none" rtlCol="0">
            <a:spAutoFit/>
          </a:bodyPr>
          <a:lstStyle/>
          <a:p>
            <a:r>
              <a:rPr lang="en-US" sz="1400" dirty="0">
                <a:solidFill>
                  <a:srgbClr val="FF4C41">
                    <a:alpha val="34000"/>
                  </a:srgbClr>
                </a:solidFill>
              </a:rPr>
              <a:t>&lt;</a:t>
            </a:r>
          </a:p>
        </p:txBody>
      </p:sp>
      <p:sp>
        <p:nvSpPr>
          <p:cNvPr id="49" name="TextBox 48">
            <a:extLst>
              <a:ext uri="{FF2B5EF4-FFF2-40B4-BE49-F238E27FC236}">
                <a16:creationId xmlns:a16="http://schemas.microsoft.com/office/drawing/2014/main" id="{A8065133-6D57-DD26-5446-2CB5425384BC}"/>
              </a:ext>
            </a:extLst>
          </p:cNvPr>
          <p:cNvSpPr txBox="1"/>
          <p:nvPr/>
        </p:nvSpPr>
        <p:spPr>
          <a:xfrm>
            <a:off x="1536240" y="2790468"/>
            <a:ext cx="274434" cy="307777"/>
          </a:xfrm>
          <a:prstGeom prst="rect">
            <a:avLst/>
          </a:prstGeom>
          <a:noFill/>
        </p:spPr>
        <p:txBody>
          <a:bodyPr wrap="none" rtlCol="0">
            <a:spAutoFit/>
          </a:bodyPr>
          <a:lstStyle/>
          <a:p>
            <a:r>
              <a:rPr lang="en-US" sz="1400" dirty="0">
                <a:solidFill>
                  <a:srgbClr val="FF4C41">
                    <a:alpha val="34000"/>
                  </a:srgbClr>
                </a:solidFill>
              </a:rPr>
              <a:t>&gt;</a:t>
            </a:r>
          </a:p>
        </p:txBody>
      </p:sp>
      <p:sp>
        <p:nvSpPr>
          <p:cNvPr id="50" name="TextBox 49">
            <a:extLst>
              <a:ext uri="{FF2B5EF4-FFF2-40B4-BE49-F238E27FC236}">
                <a16:creationId xmlns:a16="http://schemas.microsoft.com/office/drawing/2014/main" id="{D528849B-438D-5B1F-A842-AFF8541EE69F}"/>
              </a:ext>
            </a:extLst>
          </p:cNvPr>
          <p:cNvSpPr txBox="1"/>
          <p:nvPr/>
        </p:nvSpPr>
        <p:spPr>
          <a:xfrm>
            <a:off x="962354" y="3125789"/>
            <a:ext cx="604653" cy="307777"/>
          </a:xfrm>
          <a:prstGeom prst="rect">
            <a:avLst/>
          </a:prstGeom>
          <a:noFill/>
        </p:spPr>
        <p:txBody>
          <a:bodyPr wrap="none" rtlCol="0">
            <a:spAutoFit/>
          </a:bodyPr>
          <a:lstStyle/>
          <a:p>
            <a:r>
              <a:rPr lang="en-US" sz="1400" dirty="0">
                <a:solidFill>
                  <a:srgbClr val="FF4C41">
                    <a:alpha val="34000"/>
                  </a:srgbClr>
                </a:solidFill>
              </a:rPr>
              <a:t>insert</a:t>
            </a:r>
          </a:p>
        </p:txBody>
      </p:sp>
      <p:sp>
        <p:nvSpPr>
          <p:cNvPr id="51" name="TextBox 50">
            <a:extLst>
              <a:ext uri="{FF2B5EF4-FFF2-40B4-BE49-F238E27FC236}">
                <a16:creationId xmlns:a16="http://schemas.microsoft.com/office/drawing/2014/main" id="{E81D1F5E-636C-9973-E6E7-1FB1AB217CB8}"/>
              </a:ext>
            </a:extLst>
          </p:cNvPr>
          <p:cNvSpPr txBox="1"/>
          <p:nvPr/>
        </p:nvSpPr>
        <p:spPr>
          <a:xfrm>
            <a:off x="446304" y="2610243"/>
            <a:ext cx="256802" cy="261610"/>
          </a:xfrm>
          <a:prstGeom prst="rect">
            <a:avLst/>
          </a:prstGeom>
          <a:noFill/>
        </p:spPr>
        <p:txBody>
          <a:bodyPr wrap="none" rtlCol="0">
            <a:spAutoFit/>
          </a:bodyPr>
          <a:lstStyle/>
          <a:p>
            <a:r>
              <a:rPr lang="en-US" sz="1100" dirty="0">
                <a:solidFill>
                  <a:srgbClr val="FF40FF"/>
                </a:solidFill>
              </a:rPr>
              <a:t>0</a:t>
            </a:r>
          </a:p>
        </p:txBody>
      </p:sp>
      <p:sp>
        <p:nvSpPr>
          <p:cNvPr id="52" name="TextBox 51">
            <a:extLst>
              <a:ext uri="{FF2B5EF4-FFF2-40B4-BE49-F238E27FC236}">
                <a16:creationId xmlns:a16="http://schemas.microsoft.com/office/drawing/2014/main" id="{2628F84C-2F49-A5EF-FBE8-54A5F214C33C}"/>
              </a:ext>
            </a:extLst>
          </p:cNvPr>
          <p:cNvSpPr txBox="1"/>
          <p:nvPr/>
        </p:nvSpPr>
        <p:spPr>
          <a:xfrm>
            <a:off x="1081898" y="2620251"/>
            <a:ext cx="256802" cy="261610"/>
          </a:xfrm>
          <a:prstGeom prst="rect">
            <a:avLst/>
          </a:prstGeom>
          <a:noFill/>
        </p:spPr>
        <p:txBody>
          <a:bodyPr wrap="none" rtlCol="0">
            <a:spAutoFit/>
          </a:bodyPr>
          <a:lstStyle/>
          <a:p>
            <a:r>
              <a:rPr lang="en-US" sz="1100" dirty="0">
                <a:solidFill>
                  <a:srgbClr val="FF40FF"/>
                </a:solidFill>
              </a:rPr>
              <a:t>0</a:t>
            </a:r>
          </a:p>
        </p:txBody>
      </p:sp>
      <p:sp>
        <p:nvSpPr>
          <p:cNvPr id="53" name="TextBox 52">
            <a:extLst>
              <a:ext uri="{FF2B5EF4-FFF2-40B4-BE49-F238E27FC236}">
                <a16:creationId xmlns:a16="http://schemas.microsoft.com/office/drawing/2014/main" id="{4FE3F6B5-073D-8263-1089-7D9BBE64E567}"/>
              </a:ext>
            </a:extLst>
          </p:cNvPr>
          <p:cNvSpPr txBox="1"/>
          <p:nvPr/>
        </p:nvSpPr>
        <p:spPr>
          <a:xfrm>
            <a:off x="2089156" y="2609401"/>
            <a:ext cx="256802" cy="261610"/>
          </a:xfrm>
          <a:prstGeom prst="rect">
            <a:avLst/>
          </a:prstGeom>
          <a:noFill/>
        </p:spPr>
        <p:txBody>
          <a:bodyPr wrap="none" rtlCol="0">
            <a:spAutoFit/>
          </a:bodyPr>
          <a:lstStyle/>
          <a:p>
            <a:r>
              <a:rPr lang="en-US" sz="1100" dirty="0">
                <a:solidFill>
                  <a:srgbClr val="FF40FF"/>
                </a:solidFill>
              </a:rPr>
              <a:t>0</a:t>
            </a:r>
          </a:p>
        </p:txBody>
      </p:sp>
      <p:sp>
        <p:nvSpPr>
          <p:cNvPr id="54" name="TextBox 53">
            <a:extLst>
              <a:ext uri="{FF2B5EF4-FFF2-40B4-BE49-F238E27FC236}">
                <a16:creationId xmlns:a16="http://schemas.microsoft.com/office/drawing/2014/main" id="{2E1F57B2-97F2-B54C-6D83-EE9F7E51BB22}"/>
              </a:ext>
            </a:extLst>
          </p:cNvPr>
          <p:cNvSpPr txBox="1"/>
          <p:nvPr/>
        </p:nvSpPr>
        <p:spPr>
          <a:xfrm>
            <a:off x="820186" y="2028126"/>
            <a:ext cx="256802" cy="261610"/>
          </a:xfrm>
          <a:prstGeom prst="rect">
            <a:avLst/>
          </a:prstGeom>
          <a:noFill/>
        </p:spPr>
        <p:txBody>
          <a:bodyPr wrap="none" rtlCol="0">
            <a:spAutoFit/>
          </a:bodyPr>
          <a:lstStyle/>
          <a:p>
            <a:r>
              <a:rPr lang="en-US" sz="1100" dirty="0">
                <a:solidFill>
                  <a:srgbClr val="FF40FF"/>
                </a:solidFill>
              </a:rPr>
              <a:t>1</a:t>
            </a:r>
          </a:p>
        </p:txBody>
      </p:sp>
      <p:sp>
        <p:nvSpPr>
          <p:cNvPr id="55" name="TextBox 54">
            <a:extLst>
              <a:ext uri="{FF2B5EF4-FFF2-40B4-BE49-F238E27FC236}">
                <a16:creationId xmlns:a16="http://schemas.microsoft.com/office/drawing/2014/main" id="{2F0D18E4-849B-4AAD-81E9-C27CA32A65FF}"/>
              </a:ext>
            </a:extLst>
          </p:cNvPr>
          <p:cNvSpPr txBox="1"/>
          <p:nvPr/>
        </p:nvSpPr>
        <p:spPr>
          <a:xfrm>
            <a:off x="2403023" y="2070142"/>
            <a:ext cx="256802" cy="261610"/>
          </a:xfrm>
          <a:prstGeom prst="rect">
            <a:avLst/>
          </a:prstGeom>
          <a:noFill/>
        </p:spPr>
        <p:txBody>
          <a:bodyPr wrap="none" rtlCol="0">
            <a:spAutoFit/>
          </a:bodyPr>
          <a:lstStyle/>
          <a:p>
            <a:r>
              <a:rPr lang="en-US" sz="1100" dirty="0">
                <a:solidFill>
                  <a:srgbClr val="FF40FF"/>
                </a:solidFill>
              </a:rPr>
              <a:t>1</a:t>
            </a:r>
          </a:p>
        </p:txBody>
      </p:sp>
      <p:sp>
        <p:nvSpPr>
          <p:cNvPr id="56" name="TextBox 55">
            <a:extLst>
              <a:ext uri="{FF2B5EF4-FFF2-40B4-BE49-F238E27FC236}">
                <a16:creationId xmlns:a16="http://schemas.microsoft.com/office/drawing/2014/main" id="{02025108-FE45-8B3E-651C-004B312F4556}"/>
              </a:ext>
            </a:extLst>
          </p:cNvPr>
          <p:cNvSpPr txBox="1"/>
          <p:nvPr/>
        </p:nvSpPr>
        <p:spPr>
          <a:xfrm>
            <a:off x="1915892" y="1605151"/>
            <a:ext cx="256802" cy="261610"/>
          </a:xfrm>
          <a:prstGeom prst="rect">
            <a:avLst/>
          </a:prstGeom>
          <a:noFill/>
        </p:spPr>
        <p:txBody>
          <a:bodyPr wrap="none" rtlCol="0">
            <a:spAutoFit/>
          </a:bodyPr>
          <a:lstStyle/>
          <a:p>
            <a:r>
              <a:rPr lang="en-US" sz="1100" dirty="0">
                <a:solidFill>
                  <a:srgbClr val="FF40FF"/>
                </a:solidFill>
              </a:rPr>
              <a:t>2</a:t>
            </a:r>
          </a:p>
        </p:txBody>
      </p:sp>
      <p:sp>
        <p:nvSpPr>
          <p:cNvPr id="57" name="Content Placeholder 2">
            <a:extLst>
              <a:ext uri="{FF2B5EF4-FFF2-40B4-BE49-F238E27FC236}">
                <a16:creationId xmlns:a16="http://schemas.microsoft.com/office/drawing/2014/main" id="{1EA25C9C-434E-19CA-4F35-68F15BAE168F}"/>
              </a:ext>
            </a:extLst>
          </p:cNvPr>
          <p:cNvSpPr txBox="1">
            <a:spLocks/>
          </p:cNvSpPr>
          <p:nvPr/>
        </p:nvSpPr>
        <p:spPr>
          <a:xfrm>
            <a:off x="3393347" y="99581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b="1" dirty="0"/>
              <a:t>Retracing</a:t>
            </a:r>
            <a:r>
              <a:rPr lang="en-US" sz="1400" dirty="0"/>
              <a:t> – child's balance factor has opposite sign</a:t>
            </a:r>
          </a:p>
        </p:txBody>
      </p:sp>
      <p:sp>
        <p:nvSpPr>
          <p:cNvPr id="8" name="Freeform 7">
            <a:extLst>
              <a:ext uri="{FF2B5EF4-FFF2-40B4-BE49-F238E27FC236}">
                <a16:creationId xmlns:a16="http://schemas.microsoft.com/office/drawing/2014/main" id="{69B52BE7-90E4-1241-74E5-B09E650DD567}"/>
              </a:ext>
            </a:extLst>
          </p:cNvPr>
          <p:cNvSpPr/>
          <p:nvPr/>
        </p:nvSpPr>
        <p:spPr>
          <a:xfrm>
            <a:off x="1726653" y="1970116"/>
            <a:ext cx="368154" cy="1188720"/>
          </a:xfrm>
          <a:custGeom>
            <a:avLst/>
            <a:gdLst>
              <a:gd name="connsiteX0" fmla="*/ 176962 w 368154"/>
              <a:gd name="connsiteY0" fmla="*/ 0 h 1188720"/>
              <a:gd name="connsiteX1" fmla="*/ 251776 w 368154"/>
              <a:gd name="connsiteY1" fmla="*/ 41564 h 1188720"/>
              <a:gd name="connsiteX2" fmla="*/ 285027 w 368154"/>
              <a:gd name="connsiteY2" fmla="*/ 74815 h 1188720"/>
              <a:gd name="connsiteX3" fmla="*/ 326591 w 368154"/>
              <a:gd name="connsiteY3" fmla="*/ 133004 h 1188720"/>
              <a:gd name="connsiteX4" fmla="*/ 359842 w 368154"/>
              <a:gd name="connsiteY4" fmla="*/ 174568 h 1188720"/>
              <a:gd name="connsiteX5" fmla="*/ 368154 w 368154"/>
              <a:gd name="connsiteY5" fmla="*/ 199506 h 1188720"/>
              <a:gd name="connsiteX6" fmla="*/ 359842 w 368154"/>
              <a:gd name="connsiteY6" fmla="*/ 340822 h 1188720"/>
              <a:gd name="connsiteX7" fmla="*/ 326591 w 368154"/>
              <a:gd name="connsiteY7" fmla="*/ 415637 h 1188720"/>
              <a:gd name="connsiteX8" fmla="*/ 293340 w 368154"/>
              <a:gd name="connsiteY8" fmla="*/ 448888 h 1188720"/>
              <a:gd name="connsiteX9" fmla="*/ 276714 w 368154"/>
              <a:gd name="connsiteY9" fmla="*/ 465513 h 1188720"/>
              <a:gd name="connsiteX10" fmla="*/ 260089 w 368154"/>
              <a:gd name="connsiteY10" fmla="*/ 482139 h 1188720"/>
              <a:gd name="connsiteX11" fmla="*/ 235151 w 368154"/>
              <a:gd name="connsiteY11" fmla="*/ 498764 h 1188720"/>
              <a:gd name="connsiteX12" fmla="*/ 218525 w 368154"/>
              <a:gd name="connsiteY12" fmla="*/ 515389 h 1188720"/>
              <a:gd name="connsiteX13" fmla="*/ 168649 w 368154"/>
              <a:gd name="connsiteY13" fmla="*/ 548640 h 1188720"/>
              <a:gd name="connsiteX14" fmla="*/ 152023 w 368154"/>
              <a:gd name="connsiteY14" fmla="*/ 565266 h 1188720"/>
              <a:gd name="connsiteX15" fmla="*/ 127085 w 368154"/>
              <a:gd name="connsiteY15" fmla="*/ 581891 h 1188720"/>
              <a:gd name="connsiteX16" fmla="*/ 93834 w 368154"/>
              <a:gd name="connsiteY16" fmla="*/ 615142 h 1188720"/>
              <a:gd name="connsiteX17" fmla="*/ 68896 w 368154"/>
              <a:gd name="connsiteY17" fmla="*/ 656706 h 1188720"/>
              <a:gd name="connsiteX18" fmla="*/ 60583 w 368154"/>
              <a:gd name="connsiteY18" fmla="*/ 681644 h 1188720"/>
              <a:gd name="connsiteX19" fmla="*/ 10707 w 368154"/>
              <a:gd name="connsiteY19" fmla="*/ 748146 h 1188720"/>
              <a:gd name="connsiteX20" fmla="*/ 10707 w 368154"/>
              <a:gd name="connsiteY20" fmla="*/ 847899 h 1188720"/>
              <a:gd name="connsiteX21" fmla="*/ 27332 w 368154"/>
              <a:gd name="connsiteY21" fmla="*/ 897775 h 1188720"/>
              <a:gd name="connsiteX22" fmla="*/ 60583 w 368154"/>
              <a:gd name="connsiteY22" fmla="*/ 931026 h 1188720"/>
              <a:gd name="connsiteX23" fmla="*/ 118772 w 368154"/>
              <a:gd name="connsiteY23" fmla="*/ 997528 h 1188720"/>
              <a:gd name="connsiteX24" fmla="*/ 152023 w 368154"/>
              <a:gd name="connsiteY24" fmla="*/ 1030779 h 1188720"/>
              <a:gd name="connsiteX25" fmla="*/ 176962 w 368154"/>
              <a:gd name="connsiteY25" fmla="*/ 1047404 h 1188720"/>
              <a:gd name="connsiteX26" fmla="*/ 251776 w 368154"/>
              <a:gd name="connsiteY26" fmla="*/ 1088968 h 1188720"/>
              <a:gd name="connsiteX27" fmla="*/ 285027 w 368154"/>
              <a:gd name="connsiteY27" fmla="*/ 1122219 h 1188720"/>
              <a:gd name="connsiteX28" fmla="*/ 309965 w 368154"/>
              <a:gd name="connsiteY28" fmla="*/ 1147157 h 1188720"/>
              <a:gd name="connsiteX29" fmla="*/ 334903 w 368154"/>
              <a:gd name="connsiteY29" fmla="*/ 1155469 h 1188720"/>
              <a:gd name="connsiteX30" fmla="*/ 368154 w 368154"/>
              <a:gd name="connsiteY30" fmla="*/ 1188720 h 118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8154" h="1188720">
                <a:moveTo>
                  <a:pt x="176962" y="0"/>
                </a:moveTo>
                <a:cubicBezTo>
                  <a:pt x="266009" y="25443"/>
                  <a:pt x="213436" y="-3166"/>
                  <a:pt x="251776" y="41564"/>
                </a:cubicBezTo>
                <a:cubicBezTo>
                  <a:pt x="261977" y="53465"/>
                  <a:pt x="285027" y="74815"/>
                  <a:pt x="285027" y="74815"/>
                </a:cubicBezTo>
                <a:cubicBezTo>
                  <a:pt x="305649" y="136677"/>
                  <a:pt x="273993" y="54105"/>
                  <a:pt x="326591" y="133004"/>
                </a:cubicBezTo>
                <a:cubicBezTo>
                  <a:pt x="347563" y="164463"/>
                  <a:pt x="336152" y="150878"/>
                  <a:pt x="359842" y="174568"/>
                </a:cubicBezTo>
                <a:cubicBezTo>
                  <a:pt x="362613" y="182881"/>
                  <a:pt x="368154" y="190744"/>
                  <a:pt x="368154" y="199506"/>
                </a:cubicBezTo>
                <a:cubicBezTo>
                  <a:pt x="368154" y="246693"/>
                  <a:pt x="365945" y="294032"/>
                  <a:pt x="359842" y="340822"/>
                </a:cubicBezTo>
                <a:cubicBezTo>
                  <a:pt x="356632" y="365433"/>
                  <a:pt x="343488" y="395924"/>
                  <a:pt x="326591" y="415637"/>
                </a:cubicBezTo>
                <a:cubicBezTo>
                  <a:pt x="316390" y="427538"/>
                  <a:pt x="304424" y="437804"/>
                  <a:pt x="293340" y="448888"/>
                </a:cubicBezTo>
                <a:lnTo>
                  <a:pt x="276714" y="465513"/>
                </a:lnTo>
                <a:cubicBezTo>
                  <a:pt x="271172" y="471055"/>
                  <a:pt x="266610" y="477792"/>
                  <a:pt x="260089" y="482139"/>
                </a:cubicBezTo>
                <a:cubicBezTo>
                  <a:pt x="251776" y="487681"/>
                  <a:pt x="242952" y="492523"/>
                  <a:pt x="235151" y="498764"/>
                </a:cubicBezTo>
                <a:cubicBezTo>
                  <a:pt x="229031" y="503660"/>
                  <a:pt x="224795" y="510687"/>
                  <a:pt x="218525" y="515389"/>
                </a:cubicBezTo>
                <a:cubicBezTo>
                  <a:pt x="202540" y="527378"/>
                  <a:pt x="182778" y="534511"/>
                  <a:pt x="168649" y="548640"/>
                </a:cubicBezTo>
                <a:cubicBezTo>
                  <a:pt x="163107" y="554182"/>
                  <a:pt x="158143" y="560370"/>
                  <a:pt x="152023" y="565266"/>
                </a:cubicBezTo>
                <a:cubicBezTo>
                  <a:pt x="144222" y="571507"/>
                  <a:pt x="134670" y="575389"/>
                  <a:pt x="127085" y="581891"/>
                </a:cubicBezTo>
                <a:cubicBezTo>
                  <a:pt x="115184" y="592092"/>
                  <a:pt x="93834" y="615142"/>
                  <a:pt x="93834" y="615142"/>
                </a:cubicBezTo>
                <a:cubicBezTo>
                  <a:pt x="70290" y="685780"/>
                  <a:pt x="103126" y="599658"/>
                  <a:pt x="68896" y="656706"/>
                </a:cubicBezTo>
                <a:cubicBezTo>
                  <a:pt x="64388" y="664220"/>
                  <a:pt x="64838" y="673984"/>
                  <a:pt x="60583" y="681644"/>
                </a:cubicBezTo>
                <a:cubicBezTo>
                  <a:pt x="37085" y="723940"/>
                  <a:pt x="35930" y="722922"/>
                  <a:pt x="10707" y="748146"/>
                </a:cubicBezTo>
                <a:cubicBezTo>
                  <a:pt x="-3921" y="792027"/>
                  <a:pt x="-3214" y="778295"/>
                  <a:pt x="10707" y="847899"/>
                </a:cubicBezTo>
                <a:cubicBezTo>
                  <a:pt x="14144" y="865083"/>
                  <a:pt x="14940" y="885383"/>
                  <a:pt x="27332" y="897775"/>
                </a:cubicBezTo>
                <a:cubicBezTo>
                  <a:pt x="38416" y="908859"/>
                  <a:pt x="51888" y="917984"/>
                  <a:pt x="60583" y="931026"/>
                </a:cubicBezTo>
                <a:cubicBezTo>
                  <a:pt x="124005" y="1026158"/>
                  <a:pt x="64894" y="951346"/>
                  <a:pt x="118772" y="997528"/>
                </a:cubicBezTo>
                <a:cubicBezTo>
                  <a:pt x="130673" y="1007729"/>
                  <a:pt x="138981" y="1022085"/>
                  <a:pt x="152023" y="1030779"/>
                </a:cubicBezTo>
                <a:cubicBezTo>
                  <a:pt x="160336" y="1036321"/>
                  <a:pt x="168026" y="1042936"/>
                  <a:pt x="176962" y="1047404"/>
                </a:cubicBezTo>
                <a:cubicBezTo>
                  <a:pt x="218773" y="1068309"/>
                  <a:pt x="199360" y="1036552"/>
                  <a:pt x="251776" y="1088968"/>
                </a:cubicBezTo>
                <a:lnTo>
                  <a:pt x="285027" y="1122219"/>
                </a:lnTo>
                <a:cubicBezTo>
                  <a:pt x="293340" y="1130532"/>
                  <a:pt x="298812" y="1143440"/>
                  <a:pt x="309965" y="1147157"/>
                </a:cubicBezTo>
                <a:lnTo>
                  <a:pt x="334903" y="1155469"/>
                </a:lnTo>
                <a:lnTo>
                  <a:pt x="368154" y="1188720"/>
                </a:lnTo>
              </a:path>
            </a:pathLst>
          </a:custGeom>
          <a:ln w="19050">
            <a:solidFill>
              <a:srgbClr val="FF4C41">
                <a:alpha val="35000"/>
              </a:srgb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BF68A5B3-17B5-B984-4772-616432C5BA51}"/>
              </a:ext>
            </a:extLst>
          </p:cNvPr>
          <p:cNvGrpSpPr/>
          <p:nvPr/>
        </p:nvGrpSpPr>
        <p:grpSpPr>
          <a:xfrm>
            <a:off x="3889631" y="1489080"/>
            <a:ext cx="2270100" cy="1863543"/>
            <a:chOff x="3889631" y="1489080"/>
            <a:chExt cx="2270100" cy="1863543"/>
          </a:xfrm>
        </p:grpSpPr>
        <p:grpSp>
          <p:nvGrpSpPr>
            <p:cNvPr id="60" name="Group 59">
              <a:extLst>
                <a:ext uri="{FF2B5EF4-FFF2-40B4-BE49-F238E27FC236}">
                  <a16:creationId xmlns:a16="http://schemas.microsoft.com/office/drawing/2014/main" id="{1F511AE8-7540-8764-9F96-AA0184C00BA4}"/>
                </a:ext>
              </a:extLst>
            </p:cNvPr>
            <p:cNvGrpSpPr/>
            <p:nvPr/>
          </p:nvGrpSpPr>
          <p:grpSpPr>
            <a:xfrm>
              <a:off x="4144712" y="1489080"/>
              <a:ext cx="1759876" cy="1322270"/>
              <a:chOff x="701385" y="1574179"/>
              <a:chExt cx="1759876" cy="1322270"/>
            </a:xfrm>
          </p:grpSpPr>
          <p:sp>
            <p:nvSpPr>
              <p:cNvPr id="61" name="Oval 60">
                <a:extLst>
                  <a:ext uri="{FF2B5EF4-FFF2-40B4-BE49-F238E27FC236}">
                    <a16:creationId xmlns:a16="http://schemas.microsoft.com/office/drawing/2014/main" id="{E7FD5CF3-3985-23EC-51D5-FB00963526FF}"/>
                  </a:ext>
                </a:extLst>
              </p:cNvPr>
              <p:cNvSpPr>
                <a:spLocks noChangeAspect="1"/>
              </p:cNvSpPr>
              <p:nvPr/>
            </p:nvSpPr>
            <p:spPr>
              <a:xfrm>
                <a:off x="1629481" y="159210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TextBox 61">
                <a:extLst>
                  <a:ext uri="{FF2B5EF4-FFF2-40B4-BE49-F238E27FC236}">
                    <a16:creationId xmlns:a16="http://schemas.microsoft.com/office/drawing/2014/main" id="{83A6D445-554E-D7A3-40B2-F7F1DF58ACD3}"/>
                  </a:ext>
                </a:extLst>
              </p:cNvPr>
              <p:cNvSpPr txBox="1"/>
              <p:nvPr/>
            </p:nvSpPr>
            <p:spPr>
              <a:xfrm>
                <a:off x="1603175" y="1574179"/>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3" name="Oval 62">
                <a:extLst>
                  <a:ext uri="{FF2B5EF4-FFF2-40B4-BE49-F238E27FC236}">
                    <a16:creationId xmlns:a16="http://schemas.microsoft.com/office/drawing/2014/main" id="{9B178C67-743B-0E92-592B-B1616131C73A}"/>
                  </a:ext>
                </a:extLst>
              </p:cNvPr>
              <p:cNvSpPr>
                <a:spLocks noChangeAspect="1"/>
              </p:cNvSpPr>
              <p:nvPr/>
            </p:nvSpPr>
            <p:spPr>
              <a:xfrm>
                <a:off x="1035581" y="199967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TextBox 63">
                <a:extLst>
                  <a:ext uri="{FF2B5EF4-FFF2-40B4-BE49-F238E27FC236}">
                    <a16:creationId xmlns:a16="http://schemas.microsoft.com/office/drawing/2014/main" id="{61E53243-03E2-3DEA-C89C-C23E5EABF9E1}"/>
                  </a:ext>
                </a:extLst>
              </p:cNvPr>
              <p:cNvSpPr txBox="1"/>
              <p:nvPr/>
            </p:nvSpPr>
            <p:spPr>
              <a:xfrm>
                <a:off x="1002120" y="1982658"/>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5" name="Oval 64">
                <a:extLst>
                  <a:ext uri="{FF2B5EF4-FFF2-40B4-BE49-F238E27FC236}">
                    <a16:creationId xmlns:a16="http://schemas.microsoft.com/office/drawing/2014/main" id="{7FF9AF3E-040F-94C4-511F-9C69A942D052}"/>
                  </a:ext>
                </a:extLst>
              </p:cNvPr>
              <p:cNvSpPr>
                <a:spLocks noChangeAspect="1"/>
              </p:cNvSpPr>
              <p:nvPr/>
            </p:nvSpPr>
            <p:spPr>
              <a:xfrm>
                <a:off x="2122082" y="205875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TextBox 65">
                <a:extLst>
                  <a:ext uri="{FF2B5EF4-FFF2-40B4-BE49-F238E27FC236}">
                    <a16:creationId xmlns:a16="http://schemas.microsoft.com/office/drawing/2014/main" id="{8323364D-48A7-43EE-8F7C-7BF5D685DB4E}"/>
                  </a:ext>
                </a:extLst>
              </p:cNvPr>
              <p:cNvSpPr txBox="1"/>
              <p:nvPr/>
            </p:nvSpPr>
            <p:spPr>
              <a:xfrm>
                <a:off x="2093853" y="2046451"/>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7" name="Oval 66">
                <a:extLst>
                  <a:ext uri="{FF2B5EF4-FFF2-40B4-BE49-F238E27FC236}">
                    <a16:creationId xmlns:a16="http://schemas.microsoft.com/office/drawing/2014/main" id="{80BF4FE8-D298-9074-673E-FA438AEC7125}"/>
                  </a:ext>
                </a:extLst>
              </p:cNvPr>
              <p:cNvSpPr>
                <a:spLocks noChangeAspect="1"/>
              </p:cNvSpPr>
              <p:nvPr/>
            </p:nvSpPr>
            <p:spPr>
              <a:xfrm>
                <a:off x="701385" y="258779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TextBox 67">
                <a:extLst>
                  <a:ext uri="{FF2B5EF4-FFF2-40B4-BE49-F238E27FC236}">
                    <a16:creationId xmlns:a16="http://schemas.microsoft.com/office/drawing/2014/main" id="{F9F00A3F-662E-7D6D-66A0-C601364DBB8C}"/>
                  </a:ext>
                </a:extLst>
              </p:cNvPr>
              <p:cNvSpPr txBox="1"/>
              <p:nvPr/>
            </p:nvSpPr>
            <p:spPr>
              <a:xfrm>
                <a:off x="712637" y="2567892"/>
                <a:ext cx="27603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9" name="Oval 68">
                <a:extLst>
                  <a:ext uri="{FF2B5EF4-FFF2-40B4-BE49-F238E27FC236}">
                    <a16:creationId xmlns:a16="http://schemas.microsoft.com/office/drawing/2014/main" id="{156EC39B-4C5F-E618-B782-F6BE9CCFD373}"/>
                  </a:ext>
                </a:extLst>
              </p:cNvPr>
              <p:cNvSpPr>
                <a:spLocks noChangeAspect="1"/>
              </p:cNvSpPr>
              <p:nvPr/>
            </p:nvSpPr>
            <p:spPr>
              <a:xfrm>
                <a:off x="1801379" y="260012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FE79F68B-B31A-98B4-C517-AC7FFA36F50B}"/>
                  </a:ext>
                </a:extLst>
              </p:cNvPr>
              <p:cNvSpPr txBox="1"/>
              <p:nvPr/>
            </p:nvSpPr>
            <p:spPr>
              <a:xfrm>
                <a:off x="1779070" y="2580217"/>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73" name="Oval 72">
                <a:extLst>
                  <a:ext uri="{FF2B5EF4-FFF2-40B4-BE49-F238E27FC236}">
                    <a16:creationId xmlns:a16="http://schemas.microsoft.com/office/drawing/2014/main" id="{247C57C4-36B0-F0D1-644B-288F00A2D41F}"/>
                  </a:ext>
                </a:extLst>
              </p:cNvPr>
              <p:cNvSpPr>
                <a:spLocks noChangeAspect="1"/>
              </p:cNvSpPr>
              <p:nvPr/>
            </p:nvSpPr>
            <p:spPr>
              <a:xfrm>
                <a:off x="1290452" y="259620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73">
                <a:extLst>
                  <a:ext uri="{FF2B5EF4-FFF2-40B4-BE49-F238E27FC236}">
                    <a16:creationId xmlns:a16="http://schemas.microsoft.com/office/drawing/2014/main" id="{0FF1F921-A815-2FCE-5E4C-DF4E45A5EDE6}"/>
                  </a:ext>
                </a:extLst>
              </p:cNvPr>
              <p:cNvSpPr txBox="1"/>
              <p:nvPr/>
            </p:nvSpPr>
            <p:spPr>
              <a:xfrm>
                <a:off x="1257950" y="2588672"/>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cxnSp>
            <p:nvCxnSpPr>
              <p:cNvPr id="75" name="Straight Connector 74">
                <a:extLst>
                  <a:ext uri="{FF2B5EF4-FFF2-40B4-BE49-F238E27FC236}">
                    <a16:creationId xmlns:a16="http://schemas.microsoft.com/office/drawing/2014/main" id="{E9A859F6-6F72-0CE2-F16D-858218F6CAD6}"/>
                  </a:ext>
                </a:extLst>
              </p:cNvPr>
              <p:cNvCxnSpPr>
                <a:cxnSpLocks/>
                <a:stCxn id="61" idx="3"/>
              </p:cNvCxnSpPr>
              <p:nvPr/>
            </p:nvCxnSpPr>
            <p:spPr>
              <a:xfrm flipH="1">
                <a:off x="1185824" y="1837925"/>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E12CF59-424B-1A17-E9FD-0A36C578121D}"/>
                  </a:ext>
                </a:extLst>
              </p:cNvPr>
              <p:cNvCxnSpPr>
                <a:cxnSpLocks/>
                <a:stCxn id="61" idx="5"/>
              </p:cNvCxnSpPr>
              <p:nvPr/>
            </p:nvCxnSpPr>
            <p:spPr>
              <a:xfrm>
                <a:off x="1875304" y="1837925"/>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FFEBFDE-7D8C-7A2F-1F6A-2DC5B4636E41}"/>
                  </a:ext>
                </a:extLst>
              </p:cNvPr>
              <p:cNvCxnSpPr>
                <a:cxnSpLocks/>
                <a:stCxn id="63" idx="4"/>
                <a:endCxn id="67" idx="0"/>
              </p:cNvCxnSpPr>
              <p:nvPr/>
            </p:nvCxnSpPr>
            <p:spPr>
              <a:xfrm flipH="1">
                <a:off x="845385" y="2287670"/>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2E77D59-6D7B-ED93-607F-E74816EEDF32}"/>
                  </a:ext>
                </a:extLst>
              </p:cNvPr>
              <p:cNvCxnSpPr>
                <a:cxnSpLocks/>
                <a:stCxn id="65" idx="4"/>
              </p:cNvCxnSpPr>
              <p:nvPr/>
            </p:nvCxnSpPr>
            <p:spPr>
              <a:xfrm flipH="1">
                <a:off x="1970583" y="2346754"/>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5DF598F-2C99-AB8A-35A7-B1CDD846C5F7}"/>
                  </a:ext>
                </a:extLst>
              </p:cNvPr>
              <p:cNvCxnSpPr>
                <a:cxnSpLocks/>
                <a:stCxn id="63" idx="4"/>
                <a:endCxn id="73" idx="0"/>
              </p:cNvCxnSpPr>
              <p:nvPr/>
            </p:nvCxnSpPr>
            <p:spPr>
              <a:xfrm>
                <a:off x="1179581" y="2287670"/>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EFC1FC5D-2FDD-375E-427F-F669AFC81AF6}"/>
                </a:ext>
              </a:extLst>
            </p:cNvPr>
            <p:cNvSpPr txBox="1"/>
            <p:nvPr/>
          </p:nvSpPr>
          <p:spPr>
            <a:xfrm>
              <a:off x="3889631" y="2525144"/>
              <a:ext cx="256802" cy="261610"/>
            </a:xfrm>
            <a:prstGeom prst="rect">
              <a:avLst/>
            </a:prstGeom>
            <a:noFill/>
          </p:spPr>
          <p:txBody>
            <a:bodyPr wrap="none" rtlCol="0">
              <a:spAutoFit/>
            </a:bodyPr>
            <a:lstStyle/>
            <a:p>
              <a:r>
                <a:rPr lang="en-US" sz="1100">
                  <a:solidFill>
                    <a:srgbClr val="FF40FF"/>
                  </a:solidFill>
                </a:rPr>
                <a:t>0</a:t>
              </a:r>
              <a:endParaRPr lang="en-US" sz="1100" dirty="0">
                <a:solidFill>
                  <a:srgbClr val="FF40FF"/>
                </a:solidFill>
              </a:endParaRPr>
            </a:p>
          </p:txBody>
        </p:sp>
        <p:sp>
          <p:nvSpPr>
            <p:cNvPr id="87" name="TextBox 86">
              <a:extLst>
                <a:ext uri="{FF2B5EF4-FFF2-40B4-BE49-F238E27FC236}">
                  <a16:creationId xmlns:a16="http://schemas.microsoft.com/office/drawing/2014/main" id="{4874A0A0-C6FA-25DA-13E7-66DB2C411230}"/>
                </a:ext>
              </a:extLst>
            </p:cNvPr>
            <p:cNvSpPr txBox="1"/>
            <p:nvPr/>
          </p:nvSpPr>
          <p:spPr>
            <a:xfrm>
              <a:off x="4525225" y="2535152"/>
              <a:ext cx="256802" cy="261610"/>
            </a:xfrm>
            <a:prstGeom prst="rect">
              <a:avLst/>
            </a:prstGeom>
            <a:noFill/>
          </p:spPr>
          <p:txBody>
            <a:bodyPr wrap="none" rtlCol="0">
              <a:spAutoFit/>
            </a:bodyPr>
            <a:lstStyle/>
            <a:p>
              <a:r>
                <a:rPr lang="en-US" sz="1100">
                  <a:solidFill>
                    <a:srgbClr val="FF40FF"/>
                  </a:solidFill>
                </a:rPr>
                <a:t>0</a:t>
              </a:r>
              <a:endParaRPr lang="en-US" sz="1100" dirty="0">
                <a:solidFill>
                  <a:srgbClr val="FF40FF"/>
                </a:solidFill>
              </a:endParaRPr>
            </a:p>
          </p:txBody>
        </p:sp>
        <p:sp>
          <p:nvSpPr>
            <p:cNvPr id="88" name="TextBox 87">
              <a:extLst>
                <a:ext uri="{FF2B5EF4-FFF2-40B4-BE49-F238E27FC236}">
                  <a16:creationId xmlns:a16="http://schemas.microsoft.com/office/drawing/2014/main" id="{09FA8F83-FF4A-DF77-D100-8AA8E1ACDBFF}"/>
                </a:ext>
              </a:extLst>
            </p:cNvPr>
            <p:cNvSpPr txBox="1"/>
            <p:nvPr/>
          </p:nvSpPr>
          <p:spPr>
            <a:xfrm>
              <a:off x="5297545" y="3091013"/>
              <a:ext cx="256802" cy="261610"/>
            </a:xfrm>
            <a:prstGeom prst="rect">
              <a:avLst/>
            </a:prstGeom>
            <a:noFill/>
          </p:spPr>
          <p:txBody>
            <a:bodyPr wrap="none" rtlCol="0">
              <a:spAutoFit/>
            </a:bodyPr>
            <a:lstStyle/>
            <a:p>
              <a:r>
                <a:rPr lang="en-US" sz="1100">
                  <a:solidFill>
                    <a:srgbClr val="FF40FF"/>
                  </a:solidFill>
                </a:rPr>
                <a:t>0</a:t>
              </a:r>
              <a:endParaRPr lang="en-US" sz="1100" dirty="0">
                <a:solidFill>
                  <a:srgbClr val="FF40FF"/>
                </a:solidFill>
              </a:endParaRPr>
            </a:p>
          </p:txBody>
        </p:sp>
        <p:sp>
          <p:nvSpPr>
            <p:cNvPr id="89" name="TextBox 88">
              <a:extLst>
                <a:ext uri="{FF2B5EF4-FFF2-40B4-BE49-F238E27FC236}">
                  <a16:creationId xmlns:a16="http://schemas.microsoft.com/office/drawing/2014/main" id="{80F96F95-034E-450C-908D-45995AC2CB3A}"/>
                </a:ext>
              </a:extLst>
            </p:cNvPr>
            <p:cNvSpPr txBox="1"/>
            <p:nvPr/>
          </p:nvSpPr>
          <p:spPr>
            <a:xfrm>
              <a:off x="4263513" y="1943027"/>
              <a:ext cx="256802" cy="261610"/>
            </a:xfrm>
            <a:prstGeom prst="rect">
              <a:avLst/>
            </a:prstGeom>
            <a:noFill/>
          </p:spPr>
          <p:txBody>
            <a:bodyPr wrap="none" rtlCol="0">
              <a:spAutoFit/>
            </a:bodyPr>
            <a:lstStyle/>
            <a:p>
              <a:r>
                <a:rPr lang="en-US" sz="1100">
                  <a:solidFill>
                    <a:srgbClr val="FF40FF"/>
                  </a:solidFill>
                </a:rPr>
                <a:t>1</a:t>
              </a:r>
              <a:endParaRPr lang="en-US" sz="1100" dirty="0">
                <a:solidFill>
                  <a:srgbClr val="FF40FF"/>
                </a:solidFill>
              </a:endParaRPr>
            </a:p>
          </p:txBody>
        </p:sp>
        <p:sp>
          <p:nvSpPr>
            <p:cNvPr id="90" name="TextBox 89">
              <a:extLst>
                <a:ext uri="{FF2B5EF4-FFF2-40B4-BE49-F238E27FC236}">
                  <a16:creationId xmlns:a16="http://schemas.microsoft.com/office/drawing/2014/main" id="{DFCC030E-3EB8-D958-D4C1-9A817C45966A}"/>
                </a:ext>
              </a:extLst>
            </p:cNvPr>
            <p:cNvSpPr txBox="1"/>
            <p:nvPr/>
          </p:nvSpPr>
          <p:spPr>
            <a:xfrm>
              <a:off x="5509813" y="2543287"/>
              <a:ext cx="256802" cy="261610"/>
            </a:xfrm>
            <a:prstGeom prst="rect">
              <a:avLst/>
            </a:prstGeom>
            <a:noFill/>
          </p:spPr>
          <p:txBody>
            <a:bodyPr wrap="none" rtlCol="0">
              <a:spAutoFit/>
            </a:bodyPr>
            <a:lstStyle/>
            <a:p>
              <a:r>
                <a:rPr lang="en-US" sz="1100">
                  <a:solidFill>
                    <a:srgbClr val="FF40FF"/>
                  </a:solidFill>
                </a:rPr>
                <a:t>1</a:t>
              </a:r>
              <a:endParaRPr lang="en-US" sz="1100" dirty="0">
                <a:solidFill>
                  <a:srgbClr val="FF40FF"/>
                </a:solidFill>
              </a:endParaRPr>
            </a:p>
          </p:txBody>
        </p:sp>
        <p:sp>
          <p:nvSpPr>
            <p:cNvPr id="91" name="TextBox 90">
              <a:extLst>
                <a:ext uri="{FF2B5EF4-FFF2-40B4-BE49-F238E27FC236}">
                  <a16:creationId xmlns:a16="http://schemas.microsoft.com/office/drawing/2014/main" id="{6C47E4A9-EC64-8B54-CDD6-B2F6ECC43E1A}"/>
                </a:ext>
              </a:extLst>
            </p:cNvPr>
            <p:cNvSpPr txBox="1"/>
            <p:nvPr/>
          </p:nvSpPr>
          <p:spPr>
            <a:xfrm>
              <a:off x="5822419" y="1986430"/>
              <a:ext cx="256802" cy="261610"/>
            </a:xfrm>
            <a:prstGeom prst="rect">
              <a:avLst/>
            </a:prstGeom>
            <a:noFill/>
          </p:spPr>
          <p:txBody>
            <a:bodyPr wrap="none" rtlCol="0">
              <a:spAutoFit/>
            </a:bodyPr>
            <a:lstStyle/>
            <a:p>
              <a:r>
                <a:rPr lang="en-US" sz="1100">
                  <a:solidFill>
                    <a:srgbClr val="FF40FF"/>
                  </a:solidFill>
                </a:rPr>
                <a:t>2</a:t>
              </a:r>
              <a:endParaRPr lang="en-US" sz="1100" dirty="0">
                <a:solidFill>
                  <a:srgbClr val="FF40FF"/>
                </a:solidFill>
              </a:endParaRPr>
            </a:p>
          </p:txBody>
        </p:sp>
        <p:sp>
          <p:nvSpPr>
            <p:cNvPr id="92" name="TextBox 91">
              <a:extLst>
                <a:ext uri="{FF2B5EF4-FFF2-40B4-BE49-F238E27FC236}">
                  <a16:creationId xmlns:a16="http://schemas.microsoft.com/office/drawing/2014/main" id="{D34957B2-C635-127C-E491-80BCD5DC3170}"/>
                </a:ext>
              </a:extLst>
            </p:cNvPr>
            <p:cNvSpPr txBox="1"/>
            <p:nvPr/>
          </p:nvSpPr>
          <p:spPr>
            <a:xfrm>
              <a:off x="5339684" y="1503822"/>
              <a:ext cx="256802" cy="261610"/>
            </a:xfrm>
            <a:prstGeom prst="rect">
              <a:avLst/>
            </a:prstGeom>
            <a:noFill/>
          </p:spPr>
          <p:txBody>
            <a:bodyPr wrap="none" rtlCol="0">
              <a:spAutoFit/>
            </a:bodyPr>
            <a:lstStyle/>
            <a:p>
              <a:r>
                <a:rPr lang="en-US" sz="1100">
                  <a:solidFill>
                    <a:srgbClr val="FF40FF"/>
                  </a:solidFill>
                </a:rPr>
                <a:t>3</a:t>
              </a:r>
              <a:endParaRPr lang="en-US" sz="1100" dirty="0">
                <a:solidFill>
                  <a:srgbClr val="FF40FF"/>
                </a:solidFill>
              </a:endParaRPr>
            </a:p>
          </p:txBody>
        </p:sp>
        <p:sp>
          <p:nvSpPr>
            <p:cNvPr id="94" name="TextBox 93">
              <a:extLst>
                <a:ext uri="{FF2B5EF4-FFF2-40B4-BE49-F238E27FC236}">
                  <a16:creationId xmlns:a16="http://schemas.microsoft.com/office/drawing/2014/main" id="{C6D30F55-65C7-331B-3779-9A2F92CFCFCD}"/>
                </a:ext>
              </a:extLst>
            </p:cNvPr>
            <p:cNvSpPr txBox="1"/>
            <p:nvPr/>
          </p:nvSpPr>
          <p:spPr>
            <a:xfrm>
              <a:off x="5568465" y="2228036"/>
              <a:ext cx="365806" cy="307777"/>
            </a:xfrm>
            <a:prstGeom prst="rect">
              <a:avLst/>
            </a:prstGeom>
            <a:noFill/>
          </p:spPr>
          <p:txBody>
            <a:bodyPr wrap="none" rtlCol="0">
              <a:spAutoFit/>
            </a:bodyPr>
            <a:lstStyle/>
            <a:p>
              <a:r>
                <a:rPr lang="en-US" sz="1400">
                  <a:solidFill>
                    <a:srgbClr val="009051"/>
                  </a:solidFill>
                </a:rPr>
                <a:t>+2</a:t>
              </a:r>
              <a:endParaRPr lang="en-US" sz="1400" dirty="0">
                <a:solidFill>
                  <a:srgbClr val="009051"/>
                </a:solidFill>
              </a:endParaRPr>
            </a:p>
          </p:txBody>
        </p:sp>
        <p:sp>
          <p:nvSpPr>
            <p:cNvPr id="96" name="TextBox 95">
              <a:extLst>
                <a:ext uri="{FF2B5EF4-FFF2-40B4-BE49-F238E27FC236}">
                  <a16:creationId xmlns:a16="http://schemas.microsoft.com/office/drawing/2014/main" id="{57078392-FB4C-D4DE-4687-ED2F85FAA1B1}"/>
                </a:ext>
              </a:extLst>
            </p:cNvPr>
            <p:cNvSpPr txBox="1"/>
            <p:nvPr/>
          </p:nvSpPr>
          <p:spPr>
            <a:xfrm>
              <a:off x="5171246" y="2771823"/>
              <a:ext cx="330540" cy="307777"/>
            </a:xfrm>
            <a:prstGeom prst="rect">
              <a:avLst/>
            </a:prstGeom>
            <a:noFill/>
          </p:spPr>
          <p:txBody>
            <a:bodyPr wrap="none" rtlCol="0">
              <a:spAutoFit/>
            </a:bodyPr>
            <a:lstStyle/>
            <a:p>
              <a:r>
                <a:rPr lang="en-US" sz="1400" dirty="0">
                  <a:solidFill>
                    <a:srgbClr val="009051"/>
                  </a:solidFill>
                </a:rPr>
                <a:t>-1</a:t>
              </a:r>
            </a:p>
          </p:txBody>
        </p:sp>
        <p:sp>
          <p:nvSpPr>
            <p:cNvPr id="97" name="Rectangle 96">
              <a:extLst>
                <a:ext uri="{FF2B5EF4-FFF2-40B4-BE49-F238E27FC236}">
                  <a16:creationId xmlns:a16="http://schemas.microsoft.com/office/drawing/2014/main" id="{660E555B-8FE5-EB34-E6D5-B7A1231B2BFD}"/>
                </a:ext>
              </a:extLst>
            </p:cNvPr>
            <p:cNvSpPr/>
            <p:nvPr/>
          </p:nvSpPr>
          <p:spPr>
            <a:xfrm>
              <a:off x="5642703" y="2270561"/>
              <a:ext cx="195981" cy="2092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6941708-8647-D646-72D5-D2DA655DD58B}"/>
                </a:ext>
              </a:extLst>
            </p:cNvPr>
            <p:cNvSpPr>
              <a:spLocks noChangeAspect="1"/>
            </p:cNvSpPr>
            <p:nvPr/>
          </p:nvSpPr>
          <p:spPr>
            <a:xfrm>
              <a:off x="5548369" y="3021388"/>
              <a:ext cx="288000" cy="288000"/>
            </a:xfrm>
            <a:prstGeom prst="ellips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A9569F0B-42D2-3914-F372-06F0AC9CE0BF}"/>
                </a:ext>
              </a:extLst>
            </p:cNvPr>
            <p:cNvSpPr txBox="1"/>
            <p:nvPr/>
          </p:nvSpPr>
          <p:spPr>
            <a:xfrm>
              <a:off x="5514736" y="300453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0" name="Straight Connector 19">
              <a:extLst>
                <a:ext uri="{FF2B5EF4-FFF2-40B4-BE49-F238E27FC236}">
                  <a16:creationId xmlns:a16="http://schemas.microsoft.com/office/drawing/2014/main" id="{43287AD3-0AA8-FAD5-E3E5-9DBAC38980B8}"/>
                </a:ext>
              </a:extLst>
            </p:cNvPr>
            <p:cNvCxnSpPr>
              <a:cxnSpLocks/>
              <a:endCxn id="3" idx="0"/>
            </p:cNvCxnSpPr>
            <p:nvPr/>
          </p:nvCxnSpPr>
          <p:spPr>
            <a:xfrm>
              <a:off x="5390139" y="2801115"/>
              <a:ext cx="302230" cy="220273"/>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Freeform 25">
              <a:extLst>
                <a:ext uri="{FF2B5EF4-FFF2-40B4-BE49-F238E27FC236}">
                  <a16:creationId xmlns:a16="http://schemas.microsoft.com/office/drawing/2014/main" id="{1A90B9BC-90E3-F6F6-BBBB-0F44EA3B3DB5}"/>
                </a:ext>
              </a:extLst>
            </p:cNvPr>
            <p:cNvSpPr/>
            <p:nvPr/>
          </p:nvSpPr>
          <p:spPr>
            <a:xfrm>
              <a:off x="5744095" y="1911927"/>
              <a:ext cx="415636" cy="1288473"/>
            </a:xfrm>
            <a:custGeom>
              <a:avLst/>
              <a:gdLst>
                <a:gd name="connsiteX0" fmla="*/ 415636 w 415636"/>
                <a:gd name="connsiteY0" fmla="*/ 1288473 h 1288473"/>
                <a:gd name="connsiteX1" fmla="*/ 357447 w 415636"/>
                <a:gd name="connsiteY1" fmla="*/ 1263535 h 1288473"/>
                <a:gd name="connsiteX2" fmla="*/ 332509 w 415636"/>
                <a:gd name="connsiteY2" fmla="*/ 1246909 h 1288473"/>
                <a:gd name="connsiteX3" fmla="*/ 307570 w 415636"/>
                <a:gd name="connsiteY3" fmla="*/ 1238597 h 1288473"/>
                <a:gd name="connsiteX4" fmla="*/ 274320 w 415636"/>
                <a:gd name="connsiteY4" fmla="*/ 1221971 h 1288473"/>
                <a:gd name="connsiteX5" fmla="*/ 224443 w 415636"/>
                <a:gd name="connsiteY5" fmla="*/ 1205346 h 1288473"/>
                <a:gd name="connsiteX6" fmla="*/ 191192 w 415636"/>
                <a:gd name="connsiteY6" fmla="*/ 1188720 h 1288473"/>
                <a:gd name="connsiteX7" fmla="*/ 166254 w 415636"/>
                <a:gd name="connsiteY7" fmla="*/ 1172095 h 1288473"/>
                <a:gd name="connsiteX8" fmla="*/ 141316 w 415636"/>
                <a:gd name="connsiteY8" fmla="*/ 1163782 h 1288473"/>
                <a:gd name="connsiteX9" fmla="*/ 108065 w 415636"/>
                <a:gd name="connsiteY9" fmla="*/ 1130531 h 1288473"/>
                <a:gd name="connsiteX10" fmla="*/ 91440 w 415636"/>
                <a:gd name="connsiteY10" fmla="*/ 1105593 h 1288473"/>
                <a:gd name="connsiteX11" fmla="*/ 58189 w 415636"/>
                <a:gd name="connsiteY11" fmla="*/ 1072342 h 1288473"/>
                <a:gd name="connsiteX12" fmla="*/ 24938 w 415636"/>
                <a:gd name="connsiteY12" fmla="*/ 1030778 h 1288473"/>
                <a:gd name="connsiteX13" fmla="*/ 16625 w 415636"/>
                <a:gd name="connsiteY13" fmla="*/ 1005840 h 1288473"/>
                <a:gd name="connsiteX14" fmla="*/ 0 w 415636"/>
                <a:gd name="connsiteY14" fmla="*/ 939338 h 1288473"/>
                <a:gd name="connsiteX15" fmla="*/ 8312 w 415636"/>
                <a:gd name="connsiteY15" fmla="*/ 756458 h 1288473"/>
                <a:gd name="connsiteX16" fmla="*/ 16625 w 415636"/>
                <a:gd name="connsiteY16" fmla="*/ 731520 h 1288473"/>
                <a:gd name="connsiteX17" fmla="*/ 41563 w 415636"/>
                <a:gd name="connsiteY17" fmla="*/ 673331 h 1288473"/>
                <a:gd name="connsiteX18" fmla="*/ 74814 w 415636"/>
                <a:gd name="connsiteY18" fmla="*/ 640080 h 1288473"/>
                <a:gd name="connsiteX19" fmla="*/ 99752 w 415636"/>
                <a:gd name="connsiteY19" fmla="*/ 631768 h 1288473"/>
                <a:gd name="connsiteX20" fmla="*/ 116378 w 415636"/>
                <a:gd name="connsiteY20" fmla="*/ 615142 h 1288473"/>
                <a:gd name="connsiteX21" fmla="*/ 157941 w 415636"/>
                <a:gd name="connsiteY21" fmla="*/ 581891 h 1288473"/>
                <a:gd name="connsiteX22" fmla="*/ 182880 w 415636"/>
                <a:gd name="connsiteY22" fmla="*/ 548640 h 1288473"/>
                <a:gd name="connsiteX23" fmla="*/ 224443 w 415636"/>
                <a:gd name="connsiteY23" fmla="*/ 490451 h 1288473"/>
                <a:gd name="connsiteX24" fmla="*/ 249381 w 415636"/>
                <a:gd name="connsiteY24" fmla="*/ 465513 h 1288473"/>
                <a:gd name="connsiteX25" fmla="*/ 282632 w 415636"/>
                <a:gd name="connsiteY25" fmla="*/ 423949 h 1288473"/>
                <a:gd name="connsiteX26" fmla="*/ 307570 w 415636"/>
                <a:gd name="connsiteY26" fmla="*/ 374073 h 1288473"/>
                <a:gd name="connsiteX27" fmla="*/ 315883 w 415636"/>
                <a:gd name="connsiteY27" fmla="*/ 349135 h 1288473"/>
                <a:gd name="connsiteX28" fmla="*/ 340821 w 415636"/>
                <a:gd name="connsiteY28" fmla="*/ 290946 h 1288473"/>
                <a:gd name="connsiteX29" fmla="*/ 357447 w 415636"/>
                <a:gd name="connsiteY29" fmla="*/ 224444 h 1288473"/>
                <a:gd name="connsiteX30" fmla="*/ 349134 w 415636"/>
                <a:gd name="connsiteY30" fmla="*/ 157942 h 1288473"/>
                <a:gd name="connsiteX31" fmla="*/ 290945 w 415636"/>
                <a:gd name="connsiteY31" fmla="*/ 91440 h 1288473"/>
                <a:gd name="connsiteX32" fmla="*/ 282632 w 415636"/>
                <a:gd name="connsiteY32" fmla="*/ 66502 h 1288473"/>
                <a:gd name="connsiteX33" fmla="*/ 232756 w 415636"/>
                <a:gd name="connsiteY33" fmla="*/ 49877 h 1288473"/>
                <a:gd name="connsiteX34" fmla="*/ 182880 w 415636"/>
                <a:gd name="connsiteY34" fmla="*/ 0 h 128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15636" h="1288473">
                  <a:moveTo>
                    <a:pt x="415636" y="1288473"/>
                  </a:moveTo>
                  <a:cubicBezTo>
                    <a:pt x="396240" y="1280160"/>
                    <a:pt x="376322" y="1272972"/>
                    <a:pt x="357447" y="1263535"/>
                  </a:cubicBezTo>
                  <a:cubicBezTo>
                    <a:pt x="348511" y="1259067"/>
                    <a:pt x="341445" y="1251377"/>
                    <a:pt x="332509" y="1246909"/>
                  </a:cubicBezTo>
                  <a:cubicBezTo>
                    <a:pt x="324671" y="1242990"/>
                    <a:pt x="315624" y="1242049"/>
                    <a:pt x="307570" y="1238597"/>
                  </a:cubicBezTo>
                  <a:cubicBezTo>
                    <a:pt x="296180" y="1233716"/>
                    <a:pt x="285825" y="1226573"/>
                    <a:pt x="274320" y="1221971"/>
                  </a:cubicBezTo>
                  <a:cubicBezTo>
                    <a:pt x="258049" y="1215462"/>
                    <a:pt x="240118" y="1213184"/>
                    <a:pt x="224443" y="1205346"/>
                  </a:cubicBezTo>
                  <a:cubicBezTo>
                    <a:pt x="213359" y="1199804"/>
                    <a:pt x="201951" y="1194868"/>
                    <a:pt x="191192" y="1188720"/>
                  </a:cubicBezTo>
                  <a:cubicBezTo>
                    <a:pt x="182518" y="1183763"/>
                    <a:pt x="175190" y="1176563"/>
                    <a:pt x="166254" y="1172095"/>
                  </a:cubicBezTo>
                  <a:cubicBezTo>
                    <a:pt x="158417" y="1168176"/>
                    <a:pt x="149629" y="1166553"/>
                    <a:pt x="141316" y="1163782"/>
                  </a:cubicBezTo>
                  <a:cubicBezTo>
                    <a:pt x="130232" y="1152698"/>
                    <a:pt x="116760" y="1143573"/>
                    <a:pt x="108065" y="1130531"/>
                  </a:cubicBezTo>
                  <a:cubicBezTo>
                    <a:pt x="102523" y="1122218"/>
                    <a:pt x="97942" y="1113178"/>
                    <a:pt x="91440" y="1105593"/>
                  </a:cubicBezTo>
                  <a:cubicBezTo>
                    <a:pt x="81239" y="1093692"/>
                    <a:pt x="66884" y="1085384"/>
                    <a:pt x="58189" y="1072342"/>
                  </a:cubicBezTo>
                  <a:cubicBezTo>
                    <a:pt x="37216" y="1040883"/>
                    <a:pt x="48627" y="1054469"/>
                    <a:pt x="24938" y="1030778"/>
                  </a:cubicBezTo>
                  <a:cubicBezTo>
                    <a:pt x="22167" y="1022465"/>
                    <a:pt x="18931" y="1014294"/>
                    <a:pt x="16625" y="1005840"/>
                  </a:cubicBezTo>
                  <a:cubicBezTo>
                    <a:pt x="10613" y="983796"/>
                    <a:pt x="0" y="939338"/>
                    <a:pt x="0" y="939338"/>
                  </a:cubicBezTo>
                  <a:cubicBezTo>
                    <a:pt x="2771" y="878378"/>
                    <a:pt x="3446" y="817287"/>
                    <a:pt x="8312" y="756458"/>
                  </a:cubicBezTo>
                  <a:cubicBezTo>
                    <a:pt x="9011" y="747724"/>
                    <a:pt x="14218" y="739945"/>
                    <a:pt x="16625" y="731520"/>
                  </a:cubicBezTo>
                  <a:cubicBezTo>
                    <a:pt x="25910" y="699023"/>
                    <a:pt x="19870" y="698640"/>
                    <a:pt x="41563" y="673331"/>
                  </a:cubicBezTo>
                  <a:cubicBezTo>
                    <a:pt x="51764" y="661430"/>
                    <a:pt x="59944" y="645036"/>
                    <a:pt x="74814" y="640080"/>
                  </a:cubicBezTo>
                  <a:lnTo>
                    <a:pt x="99752" y="631768"/>
                  </a:lnTo>
                  <a:cubicBezTo>
                    <a:pt x="105294" y="626226"/>
                    <a:pt x="110258" y="620038"/>
                    <a:pt x="116378" y="615142"/>
                  </a:cubicBezTo>
                  <a:cubicBezTo>
                    <a:pt x="143230" y="593661"/>
                    <a:pt x="137866" y="605981"/>
                    <a:pt x="157941" y="581891"/>
                  </a:cubicBezTo>
                  <a:cubicBezTo>
                    <a:pt x="166811" y="571247"/>
                    <a:pt x="174827" y="559914"/>
                    <a:pt x="182880" y="548640"/>
                  </a:cubicBezTo>
                  <a:cubicBezTo>
                    <a:pt x="201680" y="522321"/>
                    <a:pt x="201152" y="517624"/>
                    <a:pt x="224443" y="490451"/>
                  </a:cubicBezTo>
                  <a:cubicBezTo>
                    <a:pt x="232094" y="481525"/>
                    <a:pt x="241855" y="474544"/>
                    <a:pt x="249381" y="465513"/>
                  </a:cubicBezTo>
                  <a:cubicBezTo>
                    <a:pt x="301823" y="402584"/>
                    <a:pt x="234257" y="472327"/>
                    <a:pt x="282632" y="423949"/>
                  </a:cubicBezTo>
                  <a:cubicBezTo>
                    <a:pt x="303527" y="361266"/>
                    <a:pt x="275341" y="438531"/>
                    <a:pt x="307570" y="374073"/>
                  </a:cubicBezTo>
                  <a:cubicBezTo>
                    <a:pt x="311489" y="366236"/>
                    <a:pt x="312431" y="357189"/>
                    <a:pt x="315883" y="349135"/>
                  </a:cubicBezTo>
                  <a:cubicBezTo>
                    <a:pt x="332918" y="309388"/>
                    <a:pt x="331072" y="326692"/>
                    <a:pt x="340821" y="290946"/>
                  </a:cubicBezTo>
                  <a:cubicBezTo>
                    <a:pt x="346833" y="268902"/>
                    <a:pt x="357447" y="224444"/>
                    <a:pt x="357447" y="224444"/>
                  </a:cubicBezTo>
                  <a:cubicBezTo>
                    <a:pt x="354676" y="202277"/>
                    <a:pt x="356648" y="178980"/>
                    <a:pt x="349134" y="157942"/>
                  </a:cubicBezTo>
                  <a:cubicBezTo>
                    <a:pt x="333981" y="115514"/>
                    <a:pt x="320688" y="111270"/>
                    <a:pt x="290945" y="91440"/>
                  </a:cubicBezTo>
                  <a:cubicBezTo>
                    <a:pt x="288174" y="83127"/>
                    <a:pt x="289762" y="71595"/>
                    <a:pt x="282632" y="66502"/>
                  </a:cubicBezTo>
                  <a:cubicBezTo>
                    <a:pt x="268372" y="56316"/>
                    <a:pt x="232756" y="49877"/>
                    <a:pt x="232756" y="49877"/>
                  </a:cubicBezTo>
                  <a:lnTo>
                    <a:pt x="182880" y="0"/>
                  </a:lnTo>
                </a:path>
              </a:pathLst>
            </a:custGeom>
            <a:noFill/>
            <a:ln w="19050">
              <a:solidFill>
                <a:srgbClr val="00905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2966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Complex Rebalancing</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69</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57" name="Content Placeholder 2">
            <a:extLst>
              <a:ext uri="{FF2B5EF4-FFF2-40B4-BE49-F238E27FC236}">
                <a16:creationId xmlns:a16="http://schemas.microsoft.com/office/drawing/2014/main" id="{1EA25C9C-434E-19CA-4F35-68F15BAE168F}"/>
              </a:ext>
            </a:extLst>
          </p:cNvPr>
          <p:cNvSpPr txBox="1">
            <a:spLocks/>
          </p:cNvSpPr>
          <p:nvPr/>
        </p:nvSpPr>
        <p:spPr>
          <a:xfrm>
            <a:off x="18386" y="99581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b="1" dirty="0"/>
              <a:t>Retracing</a:t>
            </a:r>
            <a:r>
              <a:rPr lang="en-US" sz="1400" dirty="0"/>
              <a:t> – </a:t>
            </a:r>
            <a:r>
              <a:rPr lang="en-IN" sz="1400" dirty="0">
                <a:latin typeface="Helvetica" pitchFamily="2" charset="0"/>
              </a:rPr>
              <a:t>Need to first rotate child with heavy grandchild</a:t>
            </a:r>
          </a:p>
        </p:txBody>
      </p:sp>
      <p:grpSp>
        <p:nvGrpSpPr>
          <p:cNvPr id="27" name="Group 26">
            <a:extLst>
              <a:ext uri="{FF2B5EF4-FFF2-40B4-BE49-F238E27FC236}">
                <a16:creationId xmlns:a16="http://schemas.microsoft.com/office/drawing/2014/main" id="{BF68A5B3-17B5-B984-4772-616432C5BA51}"/>
              </a:ext>
            </a:extLst>
          </p:cNvPr>
          <p:cNvGrpSpPr/>
          <p:nvPr/>
        </p:nvGrpSpPr>
        <p:grpSpPr>
          <a:xfrm>
            <a:off x="514670" y="1489080"/>
            <a:ext cx="2189590" cy="1863543"/>
            <a:chOff x="3889631" y="1489080"/>
            <a:chExt cx="2189590" cy="1863543"/>
          </a:xfrm>
        </p:grpSpPr>
        <p:grpSp>
          <p:nvGrpSpPr>
            <p:cNvPr id="60" name="Group 59">
              <a:extLst>
                <a:ext uri="{FF2B5EF4-FFF2-40B4-BE49-F238E27FC236}">
                  <a16:creationId xmlns:a16="http://schemas.microsoft.com/office/drawing/2014/main" id="{1F511AE8-7540-8764-9F96-AA0184C00BA4}"/>
                </a:ext>
              </a:extLst>
            </p:cNvPr>
            <p:cNvGrpSpPr/>
            <p:nvPr/>
          </p:nvGrpSpPr>
          <p:grpSpPr>
            <a:xfrm>
              <a:off x="4144712" y="1489080"/>
              <a:ext cx="1759876" cy="1322897"/>
              <a:chOff x="701385" y="1574179"/>
              <a:chExt cx="1759876" cy="1322897"/>
            </a:xfrm>
          </p:grpSpPr>
          <p:sp>
            <p:nvSpPr>
              <p:cNvPr id="61" name="Oval 60">
                <a:extLst>
                  <a:ext uri="{FF2B5EF4-FFF2-40B4-BE49-F238E27FC236}">
                    <a16:creationId xmlns:a16="http://schemas.microsoft.com/office/drawing/2014/main" id="{E7FD5CF3-3985-23EC-51D5-FB00963526FF}"/>
                  </a:ext>
                </a:extLst>
              </p:cNvPr>
              <p:cNvSpPr>
                <a:spLocks noChangeAspect="1"/>
              </p:cNvSpPr>
              <p:nvPr/>
            </p:nvSpPr>
            <p:spPr>
              <a:xfrm>
                <a:off x="1629481" y="159210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TextBox 61">
                <a:extLst>
                  <a:ext uri="{FF2B5EF4-FFF2-40B4-BE49-F238E27FC236}">
                    <a16:creationId xmlns:a16="http://schemas.microsoft.com/office/drawing/2014/main" id="{83A6D445-554E-D7A3-40B2-F7F1DF58ACD3}"/>
                  </a:ext>
                </a:extLst>
              </p:cNvPr>
              <p:cNvSpPr txBox="1"/>
              <p:nvPr/>
            </p:nvSpPr>
            <p:spPr>
              <a:xfrm>
                <a:off x="1603175" y="1574179"/>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3" name="Oval 62">
                <a:extLst>
                  <a:ext uri="{FF2B5EF4-FFF2-40B4-BE49-F238E27FC236}">
                    <a16:creationId xmlns:a16="http://schemas.microsoft.com/office/drawing/2014/main" id="{9B178C67-743B-0E92-592B-B1616131C73A}"/>
                  </a:ext>
                </a:extLst>
              </p:cNvPr>
              <p:cNvSpPr>
                <a:spLocks noChangeAspect="1"/>
              </p:cNvSpPr>
              <p:nvPr/>
            </p:nvSpPr>
            <p:spPr>
              <a:xfrm>
                <a:off x="1035581" y="199967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TextBox 63">
                <a:extLst>
                  <a:ext uri="{FF2B5EF4-FFF2-40B4-BE49-F238E27FC236}">
                    <a16:creationId xmlns:a16="http://schemas.microsoft.com/office/drawing/2014/main" id="{61E53243-03E2-3DEA-C89C-C23E5EABF9E1}"/>
                  </a:ext>
                </a:extLst>
              </p:cNvPr>
              <p:cNvSpPr txBox="1"/>
              <p:nvPr/>
            </p:nvSpPr>
            <p:spPr>
              <a:xfrm>
                <a:off x="1002120" y="1982658"/>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5" name="Oval 64">
                <a:extLst>
                  <a:ext uri="{FF2B5EF4-FFF2-40B4-BE49-F238E27FC236}">
                    <a16:creationId xmlns:a16="http://schemas.microsoft.com/office/drawing/2014/main" id="{7FF9AF3E-040F-94C4-511F-9C69A942D052}"/>
                  </a:ext>
                </a:extLst>
              </p:cNvPr>
              <p:cNvSpPr>
                <a:spLocks noChangeAspect="1"/>
              </p:cNvSpPr>
              <p:nvPr/>
            </p:nvSpPr>
            <p:spPr>
              <a:xfrm>
                <a:off x="2122082" y="205875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TextBox 65">
                <a:extLst>
                  <a:ext uri="{FF2B5EF4-FFF2-40B4-BE49-F238E27FC236}">
                    <a16:creationId xmlns:a16="http://schemas.microsoft.com/office/drawing/2014/main" id="{8323364D-48A7-43EE-8F7C-7BF5D685DB4E}"/>
                  </a:ext>
                </a:extLst>
              </p:cNvPr>
              <p:cNvSpPr txBox="1"/>
              <p:nvPr/>
            </p:nvSpPr>
            <p:spPr>
              <a:xfrm>
                <a:off x="2093853" y="2046451"/>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7" name="Oval 66">
                <a:extLst>
                  <a:ext uri="{FF2B5EF4-FFF2-40B4-BE49-F238E27FC236}">
                    <a16:creationId xmlns:a16="http://schemas.microsoft.com/office/drawing/2014/main" id="{80BF4FE8-D298-9074-673E-FA438AEC7125}"/>
                  </a:ext>
                </a:extLst>
              </p:cNvPr>
              <p:cNvSpPr>
                <a:spLocks noChangeAspect="1"/>
              </p:cNvSpPr>
              <p:nvPr/>
            </p:nvSpPr>
            <p:spPr>
              <a:xfrm>
                <a:off x="701385" y="258779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TextBox 67">
                <a:extLst>
                  <a:ext uri="{FF2B5EF4-FFF2-40B4-BE49-F238E27FC236}">
                    <a16:creationId xmlns:a16="http://schemas.microsoft.com/office/drawing/2014/main" id="{F9F00A3F-662E-7D6D-66A0-C601364DBB8C}"/>
                  </a:ext>
                </a:extLst>
              </p:cNvPr>
              <p:cNvSpPr txBox="1"/>
              <p:nvPr/>
            </p:nvSpPr>
            <p:spPr>
              <a:xfrm>
                <a:off x="712637" y="2567892"/>
                <a:ext cx="27603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9" name="Oval 68">
                <a:extLst>
                  <a:ext uri="{FF2B5EF4-FFF2-40B4-BE49-F238E27FC236}">
                    <a16:creationId xmlns:a16="http://schemas.microsoft.com/office/drawing/2014/main" id="{156EC39B-4C5F-E618-B782-F6BE9CCFD373}"/>
                  </a:ext>
                </a:extLst>
              </p:cNvPr>
              <p:cNvSpPr>
                <a:spLocks noChangeAspect="1"/>
              </p:cNvSpPr>
              <p:nvPr/>
            </p:nvSpPr>
            <p:spPr>
              <a:xfrm>
                <a:off x="1801379" y="2600121"/>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FE79F68B-B31A-98B4-C517-AC7FFA36F50B}"/>
                  </a:ext>
                </a:extLst>
              </p:cNvPr>
              <p:cNvSpPr txBox="1"/>
              <p:nvPr/>
            </p:nvSpPr>
            <p:spPr>
              <a:xfrm>
                <a:off x="1771102" y="258929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73" name="Oval 72">
                <a:extLst>
                  <a:ext uri="{FF2B5EF4-FFF2-40B4-BE49-F238E27FC236}">
                    <a16:creationId xmlns:a16="http://schemas.microsoft.com/office/drawing/2014/main" id="{247C57C4-36B0-F0D1-644B-288F00A2D41F}"/>
                  </a:ext>
                </a:extLst>
              </p:cNvPr>
              <p:cNvSpPr>
                <a:spLocks noChangeAspect="1"/>
              </p:cNvSpPr>
              <p:nvPr/>
            </p:nvSpPr>
            <p:spPr>
              <a:xfrm>
                <a:off x="1290452" y="259620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73">
                <a:extLst>
                  <a:ext uri="{FF2B5EF4-FFF2-40B4-BE49-F238E27FC236}">
                    <a16:creationId xmlns:a16="http://schemas.microsoft.com/office/drawing/2014/main" id="{0FF1F921-A815-2FCE-5E4C-DF4E45A5EDE6}"/>
                  </a:ext>
                </a:extLst>
              </p:cNvPr>
              <p:cNvSpPr txBox="1"/>
              <p:nvPr/>
            </p:nvSpPr>
            <p:spPr>
              <a:xfrm>
                <a:off x="1257950" y="2588672"/>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cxnSp>
            <p:nvCxnSpPr>
              <p:cNvPr id="75" name="Straight Connector 74">
                <a:extLst>
                  <a:ext uri="{FF2B5EF4-FFF2-40B4-BE49-F238E27FC236}">
                    <a16:creationId xmlns:a16="http://schemas.microsoft.com/office/drawing/2014/main" id="{E9A859F6-6F72-0CE2-F16D-858218F6CAD6}"/>
                  </a:ext>
                </a:extLst>
              </p:cNvPr>
              <p:cNvCxnSpPr>
                <a:cxnSpLocks/>
                <a:stCxn id="61" idx="3"/>
              </p:cNvCxnSpPr>
              <p:nvPr/>
            </p:nvCxnSpPr>
            <p:spPr>
              <a:xfrm flipH="1">
                <a:off x="1185824" y="1837925"/>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E12CF59-424B-1A17-E9FD-0A36C578121D}"/>
                  </a:ext>
                </a:extLst>
              </p:cNvPr>
              <p:cNvCxnSpPr>
                <a:cxnSpLocks/>
                <a:stCxn id="61" idx="5"/>
              </p:cNvCxnSpPr>
              <p:nvPr/>
            </p:nvCxnSpPr>
            <p:spPr>
              <a:xfrm>
                <a:off x="1875304" y="1837925"/>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FFEBFDE-7D8C-7A2F-1F6A-2DC5B4636E41}"/>
                  </a:ext>
                </a:extLst>
              </p:cNvPr>
              <p:cNvCxnSpPr>
                <a:cxnSpLocks/>
                <a:stCxn id="63" idx="4"/>
                <a:endCxn id="67" idx="0"/>
              </p:cNvCxnSpPr>
              <p:nvPr/>
            </p:nvCxnSpPr>
            <p:spPr>
              <a:xfrm flipH="1">
                <a:off x="845385" y="2287670"/>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2E77D59-6D7B-ED93-607F-E74816EEDF32}"/>
                  </a:ext>
                </a:extLst>
              </p:cNvPr>
              <p:cNvCxnSpPr>
                <a:cxnSpLocks/>
                <a:stCxn id="65" idx="4"/>
              </p:cNvCxnSpPr>
              <p:nvPr/>
            </p:nvCxnSpPr>
            <p:spPr>
              <a:xfrm flipH="1">
                <a:off x="1970583" y="2346754"/>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5DF598F-2C99-AB8A-35A7-B1CDD846C5F7}"/>
                  </a:ext>
                </a:extLst>
              </p:cNvPr>
              <p:cNvCxnSpPr>
                <a:cxnSpLocks/>
                <a:stCxn id="63" idx="4"/>
                <a:endCxn id="73" idx="0"/>
              </p:cNvCxnSpPr>
              <p:nvPr/>
            </p:nvCxnSpPr>
            <p:spPr>
              <a:xfrm>
                <a:off x="1179581" y="2287670"/>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EFC1FC5D-2FDD-375E-427F-F669AFC81AF6}"/>
                </a:ext>
              </a:extLst>
            </p:cNvPr>
            <p:cNvSpPr txBox="1"/>
            <p:nvPr/>
          </p:nvSpPr>
          <p:spPr>
            <a:xfrm>
              <a:off x="3889631" y="2525144"/>
              <a:ext cx="256802" cy="261610"/>
            </a:xfrm>
            <a:prstGeom prst="rect">
              <a:avLst/>
            </a:prstGeom>
            <a:noFill/>
          </p:spPr>
          <p:txBody>
            <a:bodyPr wrap="none" rtlCol="0">
              <a:spAutoFit/>
            </a:bodyPr>
            <a:lstStyle/>
            <a:p>
              <a:r>
                <a:rPr lang="en-US" sz="1100">
                  <a:solidFill>
                    <a:srgbClr val="FF40FF"/>
                  </a:solidFill>
                </a:rPr>
                <a:t>0</a:t>
              </a:r>
              <a:endParaRPr lang="en-US" sz="1100" dirty="0">
                <a:solidFill>
                  <a:srgbClr val="FF40FF"/>
                </a:solidFill>
              </a:endParaRPr>
            </a:p>
          </p:txBody>
        </p:sp>
        <p:sp>
          <p:nvSpPr>
            <p:cNvPr id="87" name="TextBox 86">
              <a:extLst>
                <a:ext uri="{FF2B5EF4-FFF2-40B4-BE49-F238E27FC236}">
                  <a16:creationId xmlns:a16="http://schemas.microsoft.com/office/drawing/2014/main" id="{4874A0A0-C6FA-25DA-13E7-66DB2C411230}"/>
                </a:ext>
              </a:extLst>
            </p:cNvPr>
            <p:cNvSpPr txBox="1"/>
            <p:nvPr/>
          </p:nvSpPr>
          <p:spPr>
            <a:xfrm>
              <a:off x="4525225" y="2535152"/>
              <a:ext cx="256802" cy="261610"/>
            </a:xfrm>
            <a:prstGeom prst="rect">
              <a:avLst/>
            </a:prstGeom>
            <a:noFill/>
          </p:spPr>
          <p:txBody>
            <a:bodyPr wrap="none" rtlCol="0">
              <a:spAutoFit/>
            </a:bodyPr>
            <a:lstStyle/>
            <a:p>
              <a:r>
                <a:rPr lang="en-US" sz="1100">
                  <a:solidFill>
                    <a:srgbClr val="FF40FF"/>
                  </a:solidFill>
                </a:rPr>
                <a:t>0</a:t>
              </a:r>
              <a:endParaRPr lang="en-US" sz="1100" dirty="0">
                <a:solidFill>
                  <a:srgbClr val="FF40FF"/>
                </a:solidFill>
              </a:endParaRPr>
            </a:p>
          </p:txBody>
        </p:sp>
        <p:sp>
          <p:nvSpPr>
            <p:cNvPr id="88" name="TextBox 87">
              <a:extLst>
                <a:ext uri="{FF2B5EF4-FFF2-40B4-BE49-F238E27FC236}">
                  <a16:creationId xmlns:a16="http://schemas.microsoft.com/office/drawing/2014/main" id="{09FA8F83-FF4A-DF77-D100-8AA8E1ACDBFF}"/>
                </a:ext>
              </a:extLst>
            </p:cNvPr>
            <p:cNvSpPr txBox="1"/>
            <p:nvPr/>
          </p:nvSpPr>
          <p:spPr>
            <a:xfrm>
              <a:off x="5297545" y="3091013"/>
              <a:ext cx="256802" cy="261610"/>
            </a:xfrm>
            <a:prstGeom prst="rect">
              <a:avLst/>
            </a:prstGeom>
            <a:noFill/>
          </p:spPr>
          <p:txBody>
            <a:bodyPr wrap="none" rtlCol="0">
              <a:spAutoFit/>
            </a:bodyPr>
            <a:lstStyle/>
            <a:p>
              <a:r>
                <a:rPr lang="en-US" sz="1100">
                  <a:solidFill>
                    <a:srgbClr val="FF40FF"/>
                  </a:solidFill>
                </a:rPr>
                <a:t>0</a:t>
              </a:r>
              <a:endParaRPr lang="en-US" sz="1100" dirty="0">
                <a:solidFill>
                  <a:srgbClr val="FF40FF"/>
                </a:solidFill>
              </a:endParaRPr>
            </a:p>
          </p:txBody>
        </p:sp>
        <p:sp>
          <p:nvSpPr>
            <p:cNvPr id="89" name="TextBox 88">
              <a:extLst>
                <a:ext uri="{FF2B5EF4-FFF2-40B4-BE49-F238E27FC236}">
                  <a16:creationId xmlns:a16="http://schemas.microsoft.com/office/drawing/2014/main" id="{80F96F95-034E-450C-908D-45995AC2CB3A}"/>
                </a:ext>
              </a:extLst>
            </p:cNvPr>
            <p:cNvSpPr txBox="1"/>
            <p:nvPr/>
          </p:nvSpPr>
          <p:spPr>
            <a:xfrm>
              <a:off x="4263513" y="1943027"/>
              <a:ext cx="256802" cy="261610"/>
            </a:xfrm>
            <a:prstGeom prst="rect">
              <a:avLst/>
            </a:prstGeom>
            <a:noFill/>
          </p:spPr>
          <p:txBody>
            <a:bodyPr wrap="none" rtlCol="0">
              <a:spAutoFit/>
            </a:bodyPr>
            <a:lstStyle/>
            <a:p>
              <a:r>
                <a:rPr lang="en-US" sz="1100">
                  <a:solidFill>
                    <a:srgbClr val="FF40FF"/>
                  </a:solidFill>
                </a:rPr>
                <a:t>1</a:t>
              </a:r>
              <a:endParaRPr lang="en-US" sz="1100" dirty="0">
                <a:solidFill>
                  <a:srgbClr val="FF40FF"/>
                </a:solidFill>
              </a:endParaRPr>
            </a:p>
          </p:txBody>
        </p:sp>
        <p:sp>
          <p:nvSpPr>
            <p:cNvPr id="90" name="TextBox 89">
              <a:extLst>
                <a:ext uri="{FF2B5EF4-FFF2-40B4-BE49-F238E27FC236}">
                  <a16:creationId xmlns:a16="http://schemas.microsoft.com/office/drawing/2014/main" id="{DFCC030E-3EB8-D958-D4C1-9A817C45966A}"/>
                </a:ext>
              </a:extLst>
            </p:cNvPr>
            <p:cNvSpPr txBox="1"/>
            <p:nvPr/>
          </p:nvSpPr>
          <p:spPr>
            <a:xfrm>
              <a:off x="5509813" y="2543287"/>
              <a:ext cx="256802" cy="261610"/>
            </a:xfrm>
            <a:prstGeom prst="rect">
              <a:avLst/>
            </a:prstGeom>
            <a:noFill/>
          </p:spPr>
          <p:txBody>
            <a:bodyPr wrap="none" rtlCol="0">
              <a:spAutoFit/>
            </a:bodyPr>
            <a:lstStyle/>
            <a:p>
              <a:r>
                <a:rPr lang="en-US" sz="1100">
                  <a:solidFill>
                    <a:srgbClr val="FF40FF"/>
                  </a:solidFill>
                </a:rPr>
                <a:t>1</a:t>
              </a:r>
              <a:endParaRPr lang="en-US" sz="1100" dirty="0">
                <a:solidFill>
                  <a:srgbClr val="FF40FF"/>
                </a:solidFill>
              </a:endParaRPr>
            </a:p>
          </p:txBody>
        </p:sp>
        <p:sp>
          <p:nvSpPr>
            <p:cNvPr id="91" name="TextBox 90">
              <a:extLst>
                <a:ext uri="{FF2B5EF4-FFF2-40B4-BE49-F238E27FC236}">
                  <a16:creationId xmlns:a16="http://schemas.microsoft.com/office/drawing/2014/main" id="{6C47E4A9-EC64-8B54-CDD6-B2F6ECC43E1A}"/>
                </a:ext>
              </a:extLst>
            </p:cNvPr>
            <p:cNvSpPr txBox="1"/>
            <p:nvPr/>
          </p:nvSpPr>
          <p:spPr>
            <a:xfrm>
              <a:off x="5822419" y="1986430"/>
              <a:ext cx="256802" cy="261610"/>
            </a:xfrm>
            <a:prstGeom prst="rect">
              <a:avLst/>
            </a:prstGeom>
            <a:noFill/>
          </p:spPr>
          <p:txBody>
            <a:bodyPr wrap="none" rtlCol="0">
              <a:spAutoFit/>
            </a:bodyPr>
            <a:lstStyle/>
            <a:p>
              <a:r>
                <a:rPr lang="en-US" sz="1100">
                  <a:solidFill>
                    <a:srgbClr val="FF40FF"/>
                  </a:solidFill>
                </a:rPr>
                <a:t>2</a:t>
              </a:r>
              <a:endParaRPr lang="en-US" sz="1100" dirty="0">
                <a:solidFill>
                  <a:srgbClr val="FF40FF"/>
                </a:solidFill>
              </a:endParaRPr>
            </a:p>
          </p:txBody>
        </p:sp>
        <p:sp>
          <p:nvSpPr>
            <p:cNvPr id="92" name="TextBox 91">
              <a:extLst>
                <a:ext uri="{FF2B5EF4-FFF2-40B4-BE49-F238E27FC236}">
                  <a16:creationId xmlns:a16="http://schemas.microsoft.com/office/drawing/2014/main" id="{D34957B2-C635-127C-E491-80BCD5DC3170}"/>
                </a:ext>
              </a:extLst>
            </p:cNvPr>
            <p:cNvSpPr txBox="1"/>
            <p:nvPr/>
          </p:nvSpPr>
          <p:spPr>
            <a:xfrm>
              <a:off x="5339684" y="1503822"/>
              <a:ext cx="256802" cy="261610"/>
            </a:xfrm>
            <a:prstGeom prst="rect">
              <a:avLst/>
            </a:prstGeom>
            <a:noFill/>
          </p:spPr>
          <p:txBody>
            <a:bodyPr wrap="none" rtlCol="0">
              <a:spAutoFit/>
            </a:bodyPr>
            <a:lstStyle/>
            <a:p>
              <a:r>
                <a:rPr lang="en-US" sz="1100">
                  <a:solidFill>
                    <a:srgbClr val="FF40FF"/>
                  </a:solidFill>
                </a:rPr>
                <a:t>3</a:t>
              </a:r>
              <a:endParaRPr lang="en-US" sz="1100" dirty="0">
                <a:solidFill>
                  <a:srgbClr val="FF40FF"/>
                </a:solidFill>
              </a:endParaRPr>
            </a:p>
          </p:txBody>
        </p:sp>
        <p:sp>
          <p:nvSpPr>
            <p:cNvPr id="3" name="Oval 2">
              <a:extLst>
                <a:ext uri="{FF2B5EF4-FFF2-40B4-BE49-F238E27FC236}">
                  <a16:creationId xmlns:a16="http://schemas.microsoft.com/office/drawing/2014/main" id="{56941708-8647-D646-72D5-D2DA655DD58B}"/>
                </a:ext>
              </a:extLst>
            </p:cNvPr>
            <p:cNvSpPr>
              <a:spLocks noChangeAspect="1"/>
            </p:cNvSpPr>
            <p:nvPr/>
          </p:nvSpPr>
          <p:spPr>
            <a:xfrm>
              <a:off x="5548369" y="3021388"/>
              <a:ext cx="288000" cy="288000"/>
            </a:xfrm>
            <a:prstGeom prst="ellipse">
              <a:avLst/>
            </a:prstGeom>
            <a:ln w="19050">
              <a:solidFill>
                <a:srgbClr val="FF2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A9569F0B-42D2-3914-F372-06F0AC9CE0BF}"/>
                </a:ext>
              </a:extLst>
            </p:cNvPr>
            <p:cNvSpPr txBox="1"/>
            <p:nvPr/>
          </p:nvSpPr>
          <p:spPr>
            <a:xfrm>
              <a:off x="5513778" y="3005486"/>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0" name="Straight Connector 19">
              <a:extLst>
                <a:ext uri="{FF2B5EF4-FFF2-40B4-BE49-F238E27FC236}">
                  <a16:creationId xmlns:a16="http://schemas.microsoft.com/office/drawing/2014/main" id="{43287AD3-0AA8-FAD5-E3E5-9DBAC38980B8}"/>
                </a:ext>
              </a:extLst>
            </p:cNvPr>
            <p:cNvCxnSpPr>
              <a:cxnSpLocks/>
              <a:endCxn id="3" idx="0"/>
            </p:cNvCxnSpPr>
            <p:nvPr/>
          </p:nvCxnSpPr>
          <p:spPr>
            <a:xfrm>
              <a:off x="5390139" y="2801115"/>
              <a:ext cx="302230" cy="220273"/>
            </a:xfrm>
            <a:prstGeom prst="line">
              <a:avLst/>
            </a:prstGeom>
            <a:ln w="19050">
              <a:solidFill>
                <a:srgbClr val="FF2600"/>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601F9BAC-3D55-9A54-EDE7-CB54BD245C98}"/>
              </a:ext>
            </a:extLst>
          </p:cNvPr>
          <p:cNvGrpSpPr/>
          <p:nvPr/>
        </p:nvGrpSpPr>
        <p:grpSpPr>
          <a:xfrm>
            <a:off x="2004982" y="2757169"/>
            <a:ext cx="382620" cy="348100"/>
            <a:chOff x="-328469" y="2763152"/>
            <a:chExt cx="382620" cy="348100"/>
          </a:xfrm>
        </p:grpSpPr>
        <p:sp>
          <p:nvSpPr>
            <p:cNvPr id="32" name="Arc 31">
              <a:extLst>
                <a:ext uri="{FF2B5EF4-FFF2-40B4-BE49-F238E27FC236}">
                  <a16:creationId xmlns:a16="http://schemas.microsoft.com/office/drawing/2014/main" id="{09EA9BAF-5FE6-5422-A149-4139A2662395}"/>
                </a:ext>
              </a:extLst>
            </p:cNvPr>
            <p:cNvSpPr/>
            <p:nvPr/>
          </p:nvSpPr>
          <p:spPr>
            <a:xfrm>
              <a:off x="-163852" y="2763152"/>
              <a:ext cx="144000" cy="144000"/>
            </a:xfrm>
            <a:prstGeom prst="arc">
              <a:avLst>
                <a:gd name="adj1" fmla="val 4121498"/>
                <a:gd name="adj2" fmla="val 387892"/>
              </a:avLst>
            </a:prstGeom>
            <a:ln w="12700">
              <a:solidFill>
                <a:srgbClr val="FF2600"/>
              </a:solidFill>
              <a:headEnd type="stealth" w="med" len="sm"/>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27CD7DD9-5AF1-98D9-72C4-675C1957287E}"/>
                </a:ext>
              </a:extLst>
            </p:cNvPr>
            <p:cNvCxnSpPr>
              <a:cxnSpLocks/>
            </p:cNvCxnSpPr>
            <p:nvPr/>
          </p:nvCxnSpPr>
          <p:spPr>
            <a:xfrm>
              <a:off x="54151" y="2770921"/>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5F8678-54FA-52F8-3F75-9B61AFDB2737}"/>
                </a:ext>
              </a:extLst>
            </p:cNvPr>
            <p:cNvCxnSpPr>
              <a:cxnSpLocks/>
            </p:cNvCxnSpPr>
            <p:nvPr/>
          </p:nvCxnSpPr>
          <p:spPr>
            <a:xfrm flipV="1">
              <a:off x="-328469" y="2895252"/>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30BCE9BF-F320-0E78-AF71-E86C4DA19E18}"/>
              </a:ext>
            </a:extLst>
          </p:cNvPr>
          <p:cNvGrpSpPr/>
          <p:nvPr/>
        </p:nvGrpSpPr>
        <p:grpSpPr>
          <a:xfrm>
            <a:off x="3696094" y="1446214"/>
            <a:ext cx="2214991" cy="1866977"/>
            <a:chOff x="3696094" y="1446214"/>
            <a:chExt cx="2214991" cy="1866977"/>
          </a:xfrm>
        </p:grpSpPr>
        <p:sp>
          <p:nvSpPr>
            <p:cNvPr id="37" name="Oval 36">
              <a:extLst>
                <a:ext uri="{FF2B5EF4-FFF2-40B4-BE49-F238E27FC236}">
                  <a16:creationId xmlns:a16="http://schemas.microsoft.com/office/drawing/2014/main" id="{FCAE5448-287A-9841-BCB4-E79DBF4FDE88}"/>
                </a:ext>
              </a:extLst>
            </p:cNvPr>
            <p:cNvSpPr>
              <a:spLocks noChangeAspect="1"/>
            </p:cNvSpPr>
            <p:nvPr/>
          </p:nvSpPr>
          <p:spPr>
            <a:xfrm>
              <a:off x="4904672" y="146413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969691DA-EC09-302E-22FB-2372A72A3889}"/>
                </a:ext>
              </a:extLst>
            </p:cNvPr>
            <p:cNvSpPr txBox="1"/>
            <p:nvPr/>
          </p:nvSpPr>
          <p:spPr>
            <a:xfrm>
              <a:off x="4878366" y="1446214"/>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39" name="Oval 38">
              <a:extLst>
                <a:ext uri="{FF2B5EF4-FFF2-40B4-BE49-F238E27FC236}">
                  <a16:creationId xmlns:a16="http://schemas.microsoft.com/office/drawing/2014/main" id="{E0E34F80-4E4E-E82D-29E7-5AF529E5B375}"/>
                </a:ext>
              </a:extLst>
            </p:cNvPr>
            <p:cNvSpPr>
              <a:spLocks noChangeAspect="1"/>
            </p:cNvSpPr>
            <p:nvPr/>
          </p:nvSpPr>
          <p:spPr>
            <a:xfrm>
              <a:off x="4243036" y="187170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34E8A431-AC2F-2865-02F9-4DC5E0ABA4F8}"/>
                </a:ext>
              </a:extLst>
            </p:cNvPr>
            <p:cNvSpPr txBox="1"/>
            <p:nvPr/>
          </p:nvSpPr>
          <p:spPr>
            <a:xfrm>
              <a:off x="4209575" y="185469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41" name="Oval 40">
              <a:extLst>
                <a:ext uri="{FF2B5EF4-FFF2-40B4-BE49-F238E27FC236}">
                  <a16:creationId xmlns:a16="http://schemas.microsoft.com/office/drawing/2014/main" id="{A8D6685B-D892-1E9A-FD29-293CDCBD22D9}"/>
                </a:ext>
              </a:extLst>
            </p:cNvPr>
            <p:cNvSpPr>
              <a:spLocks noChangeAspect="1"/>
            </p:cNvSpPr>
            <p:nvPr/>
          </p:nvSpPr>
          <p:spPr>
            <a:xfrm>
              <a:off x="5397273" y="1930789"/>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E7DD8A6D-23FA-9C78-FA6B-70FFEB434DD3}"/>
                </a:ext>
              </a:extLst>
            </p:cNvPr>
            <p:cNvSpPr txBox="1"/>
            <p:nvPr/>
          </p:nvSpPr>
          <p:spPr>
            <a:xfrm>
              <a:off x="5357849" y="192463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43" name="Oval 42">
              <a:extLst>
                <a:ext uri="{FF2B5EF4-FFF2-40B4-BE49-F238E27FC236}">
                  <a16:creationId xmlns:a16="http://schemas.microsoft.com/office/drawing/2014/main" id="{4067E09F-AC51-9765-8B65-499AEECA373F}"/>
                </a:ext>
              </a:extLst>
            </p:cNvPr>
            <p:cNvSpPr>
              <a:spLocks noChangeAspect="1"/>
            </p:cNvSpPr>
            <p:nvPr/>
          </p:nvSpPr>
          <p:spPr>
            <a:xfrm>
              <a:off x="3951175" y="245983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BFED84E2-BAE9-80ED-037B-514A0C9C2ADC}"/>
                </a:ext>
              </a:extLst>
            </p:cNvPr>
            <p:cNvSpPr txBox="1"/>
            <p:nvPr/>
          </p:nvSpPr>
          <p:spPr>
            <a:xfrm>
              <a:off x="3962427" y="2439927"/>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45" name="Oval 44">
              <a:extLst>
                <a:ext uri="{FF2B5EF4-FFF2-40B4-BE49-F238E27FC236}">
                  <a16:creationId xmlns:a16="http://schemas.microsoft.com/office/drawing/2014/main" id="{CA04C127-90DE-3E6D-AEA6-A31850252F32}"/>
                </a:ext>
              </a:extLst>
            </p:cNvPr>
            <p:cNvSpPr>
              <a:spLocks noChangeAspect="1"/>
            </p:cNvSpPr>
            <p:nvPr/>
          </p:nvSpPr>
          <p:spPr>
            <a:xfrm>
              <a:off x="5076570" y="2472156"/>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9E84363E-01B1-58E7-7C17-CACB47FE1B05}"/>
                </a:ext>
              </a:extLst>
            </p:cNvPr>
            <p:cNvSpPr txBox="1"/>
            <p:nvPr/>
          </p:nvSpPr>
          <p:spPr>
            <a:xfrm>
              <a:off x="5043038" y="246070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sp>
          <p:nvSpPr>
            <p:cNvPr id="59" name="Oval 58">
              <a:extLst>
                <a:ext uri="{FF2B5EF4-FFF2-40B4-BE49-F238E27FC236}">
                  <a16:creationId xmlns:a16="http://schemas.microsoft.com/office/drawing/2014/main" id="{C5774788-8F47-5D5A-43D4-7F720B73D761}"/>
                </a:ext>
              </a:extLst>
            </p:cNvPr>
            <p:cNvSpPr>
              <a:spLocks noChangeAspect="1"/>
            </p:cNvSpPr>
            <p:nvPr/>
          </p:nvSpPr>
          <p:spPr>
            <a:xfrm>
              <a:off x="4863410" y="3013681"/>
              <a:ext cx="288000" cy="288000"/>
            </a:xfrm>
            <a:prstGeom prst="ellipse">
              <a:avLst/>
            </a:prstGeom>
            <a:ln w="19050">
              <a:solidFill>
                <a:srgbClr val="FF2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1" name="TextBox 70">
              <a:extLst>
                <a:ext uri="{FF2B5EF4-FFF2-40B4-BE49-F238E27FC236}">
                  <a16:creationId xmlns:a16="http://schemas.microsoft.com/office/drawing/2014/main" id="{DFBE45A3-2F32-35C1-0CED-33CEDCB465E0}"/>
                </a:ext>
              </a:extLst>
            </p:cNvPr>
            <p:cNvSpPr txBox="1"/>
            <p:nvPr/>
          </p:nvSpPr>
          <p:spPr>
            <a:xfrm>
              <a:off x="4842232" y="3005414"/>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72" name="Oval 71">
              <a:extLst>
                <a:ext uri="{FF2B5EF4-FFF2-40B4-BE49-F238E27FC236}">
                  <a16:creationId xmlns:a16="http://schemas.microsoft.com/office/drawing/2014/main" id="{3BE3A707-D157-B45F-D98B-490EAFF4C8F1}"/>
                </a:ext>
              </a:extLst>
            </p:cNvPr>
            <p:cNvSpPr>
              <a:spLocks noChangeAspect="1"/>
            </p:cNvSpPr>
            <p:nvPr/>
          </p:nvSpPr>
          <p:spPr>
            <a:xfrm>
              <a:off x="4497907" y="246824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TextBox 78">
              <a:extLst>
                <a:ext uri="{FF2B5EF4-FFF2-40B4-BE49-F238E27FC236}">
                  <a16:creationId xmlns:a16="http://schemas.microsoft.com/office/drawing/2014/main" id="{5A260EEC-6C16-90FD-42EE-4B3F21A07395}"/>
                </a:ext>
              </a:extLst>
            </p:cNvPr>
            <p:cNvSpPr txBox="1"/>
            <p:nvPr/>
          </p:nvSpPr>
          <p:spPr>
            <a:xfrm>
              <a:off x="4465405" y="246070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81" name="Straight Connector 80">
              <a:extLst>
                <a:ext uri="{FF2B5EF4-FFF2-40B4-BE49-F238E27FC236}">
                  <a16:creationId xmlns:a16="http://schemas.microsoft.com/office/drawing/2014/main" id="{F09BF87C-9F58-A486-2061-F1C677B440AB}"/>
                </a:ext>
              </a:extLst>
            </p:cNvPr>
            <p:cNvCxnSpPr>
              <a:cxnSpLocks/>
              <a:stCxn id="37" idx="3"/>
            </p:cNvCxnSpPr>
            <p:nvPr/>
          </p:nvCxnSpPr>
          <p:spPr>
            <a:xfrm flipH="1">
              <a:off x="4473114" y="1709960"/>
              <a:ext cx="473735" cy="18015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6A38767-6660-22FF-30DD-4A4F87C0421E}"/>
                </a:ext>
              </a:extLst>
            </p:cNvPr>
            <p:cNvCxnSpPr>
              <a:cxnSpLocks/>
              <a:stCxn id="37" idx="5"/>
            </p:cNvCxnSpPr>
            <p:nvPr/>
          </p:nvCxnSpPr>
          <p:spPr>
            <a:xfrm>
              <a:off x="5150495" y="1709960"/>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C74DD1F-7C6D-B1E3-BAFE-46E5330405A3}"/>
                </a:ext>
              </a:extLst>
            </p:cNvPr>
            <p:cNvCxnSpPr>
              <a:cxnSpLocks/>
              <a:stCxn id="39" idx="4"/>
              <a:endCxn id="43" idx="0"/>
            </p:cNvCxnSpPr>
            <p:nvPr/>
          </p:nvCxnSpPr>
          <p:spPr>
            <a:xfrm flipH="1">
              <a:off x="4095175" y="2159705"/>
              <a:ext cx="291861"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3D2CC3E-A3C2-68DD-E638-F0FD6D82514A}"/>
                </a:ext>
              </a:extLst>
            </p:cNvPr>
            <p:cNvCxnSpPr>
              <a:cxnSpLocks/>
              <a:stCxn id="41" idx="4"/>
            </p:cNvCxnSpPr>
            <p:nvPr/>
          </p:nvCxnSpPr>
          <p:spPr>
            <a:xfrm flipH="1">
              <a:off x="5245774" y="2218789"/>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DB93BE8-3539-0B88-B424-6498B504C705}"/>
                </a:ext>
              </a:extLst>
            </p:cNvPr>
            <p:cNvCxnSpPr>
              <a:cxnSpLocks/>
              <a:stCxn id="45" idx="4"/>
            </p:cNvCxnSpPr>
            <p:nvPr/>
          </p:nvCxnSpPr>
          <p:spPr>
            <a:xfrm flipH="1">
              <a:off x="5029054" y="2760156"/>
              <a:ext cx="191516" cy="25867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AC8B19C-7F8A-6176-A2A7-09B1AE001EE0}"/>
                </a:ext>
              </a:extLst>
            </p:cNvPr>
            <p:cNvCxnSpPr>
              <a:cxnSpLocks/>
              <a:stCxn id="39" idx="4"/>
              <a:endCxn id="72" idx="0"/>
            </p:cNvCxnSpPr>
            <p:nvPr/>
          </p:nvCxnSpPr>
          <p:spPr>
            <a:xfrm>
              <a:off x="4387036" y="2159705"/>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78438A51-5D10-8D63-8F43-94E848681D98}"/>
                </a:ext>
              </a:extLst>
            </p:cNvPr>
            <p:cNvSpPr txBox="1"/>
            <p:nvPr/>
          </p:nvSpPr>
          <p:spPr>
            <a:xfrm>
              <a:off x="3696094" y="2482278"/>
              <a:ext cx="256802" cy="261610"/>
            </a:xfrm>
            <a:prstGeom prst="rect">
              <a:avLst/>
            </a:prstGeom>
            <a:noFill/>
          </p:spPr>
          <p:txBody>
            <a:bodyPr wrap="none" rtlCol="0">
              <a:spAutoFit/>
            </a:bodyPr>
            <a:lstStyle/>
            <a:p>
              <a:r>
                <a:rPr lang="en-US" sz="1100" dirty="0">
                  <a:solidFill>
                    <a:srgbClr val="FF40FF"/>
                  </a:solidFill>
                </a:rPr>
                <a:t>0</a:t>
              </a:r>
            </a:p>
          </p:txBody>
        </p:sp>
        <p:sp>
          <p:nvSpPr>
            <p:cNvPr id="98" name="TextBox 97">
              <a:extLst>
                <a:ext uri="{FF2B5EF4-FFF2-40B4-BE49-F238E27FC236}">
                  <a16:creationId xmlns:a16="http://schemas.microsoft.com/office/drawing/2014/main" id="{CB9D43DC-C13A-FDA1-EEFD-14492077EDD3}"/>
                </a:ext>
              </a:extLst>
            </p:cNvPr>
            <p:cNvSpPr txBox="1"/>
            <p:nvPr/>
          </p:nvSpPr>
          <p:spPr>
            <a:xfrm>
              <a:off x="4289353" y="2492286"/>
              <a:ext cx="256802" cy="261610"/>
            </a:xfrm>
            <a:prstGeom prst="rect">
              <a:avLst/>
            </a:prstGeom>
            <a:noFill/>
          </p:spPr>
          <p:txBody>
            <a:bodyPr wrap="none" rtlCol="0">
              <a:spAutoFit/>
            </a:bodyPr>
            <a:lstStyle/>
            <a:p>
              <a:r>
                <a:rPr lang="en-US" sz="1100" dirty="0">
                  <a:solidFill>
                    <a:srgbClr val="FF40FF"/>
                  </a:solidFill>
                </a:rPr>
                <a:t>0</a:t>
              </a:r>
            </a:p>
          </p:txBody>
        </p:sp>
        <p:sp>
          <p:nvSpPr>
            <p:cNvPr id="99" name="TextBox 98">
              <a:extLst>
                <a:ext uri="{FF2B5EF4-FFF2-40B4-BE49-F238E27FC236}">
                  <a16:creationId xmlns:a16="http://schemas.microsoft.com/office/drawing/2014/main" id="{5EA011DC-72E4-351D-CE6D-A72105E720D8}"/>
                </a:ext>
              </a:extLst>
            </p:cNvPr>
            <p:cNvSpPr txBox="1"/>
            <p:nvPr/>
          </p:nvSpPr>
          <p:spPr>
            <a:xfrm>
              <a:off x="5129409" y="3048147"/>
              <a:ext cx="256802" cy="261610"/>
            </a:xfrm>
            <a:prstGeom prst="rect">
              <a:avLst/>
            </a:prstGeom>
            <a:noFill/>
          </p:spPr>
          <p:txBody>
            <a:bodyPr wrap="none" rtlCol="0">
              <a:spAutoFit/>
            </a:bodyPr>
            <a:lstStyle/>
            <a:p>
              <a:r>
                <a:rPr lang="en-US" sz="1100" dirty="0">
                  <a:solidFill>
                    <a:srgbClr val="FF40FF"/>
                  </a:solidFill>
                </a:rPr>
                <a:t>0</a:t>
              </a:r>
            </a:p>
          </p:txBody>
        </p:sp>
        <p:sp>
          <p:nvSpPr>
            <p:cNvPr id="100" name="TextBox 99">
              <a:extLst>
                <a:ext uri="{FF2B5EF4-FFF2-40B4-BE49-F238E27FC236}">
                  <a16:creationId xmlns:a16="http://schemas.microsoft.com/office/drawing/2014/main" id="{A687CB83-0BB6-B4A3-A598-3D3375A0E76B}"/>
                </a:ext>
              </a:extLst>
            </p:cNvPr>
            <p:cNvSpPr txBox="1"/>
            <p:nvPr/>
          </p:nvSpPr>
          <p:spPr>
            <a:xfrm>
              <a:off x="4027641" y="1900161"/>
              <a:ext cx="256802" cy="261610"/>
            </a:xfrm>
            <a:prstGeom prst="rect">
              <a:avLst/>
            </a:prstGeom>
            <a:noFill/>
          </p:spPr>
          <p:txBody>
            <a:bodyPr wrap="none" rtlCol="0">
              <a:spAutoFit/>
            </a:bodyPr>
            <a:lstStyle/>
            <a:p>
              <a:r>
                <a:rPr lang="en-US" sz="1100" dirty="0">
                  <a:solidFill>
                    <a:srgbClr val="FF40FF"/>
                  </a:solidFill>
                </a:rPr>
                <a:t>1</a:t>
              </a:r>
            </a:p>
          </p:txBody>
        </p:sp>
        <p:sp>
          <p:nvSpPr>
            <p:cNvPr id="101" name="TextBox 100">
              <a:extLst>
                <a:ext uri="{FF2B5EF4-FFF2-40B4-BE49-F238E27FC236}">
                  <a16:creationId xmlns:a16="http://schemas.microsoft.com/office/drawing/2014/main" id="{F9B876C3-02F5-6629-1F16-7FC9EFBA6389}"/>
                </a:ext>
              </a:extLst>
            </p:cNvPr>
            <p:cNvSpPr txBox="1"/>
            <p:nvPr/>
          </p:nvSpPr>
          <p:spPr>
            <a:xfrm>
              <a:off x="5341677" y="2500421"/>
              <a:ext cx="256802" cy="261610"/>
            </a:xfrm>
            <a:prstGeom prst="rect">
              <a:avLst/>
            </a:prstGeom>
            <a:noFill/>
          </p:spPr>
          <p:txBody>
            <a:bodyPr wrap="none" rtlCol="0">
              <a:spAutoFit/>
            </a:bodyPr>
            <a:lstStyle/>
            <a:p>
              <a:r>
                <a:rPr lang="en-US" sz="1100" dirty="0">
                  <a:solidFill>
                    <a:srgbClr val="FF40FF"/>
                  </a:solidFill>
                </a:rPr>
                <a:t>1</a:t>
              </a:r>
            </a:p>
          </p:txBody>
        </p:sp>
        <p:sp>
          <p:nvSpPr>
            <p:cNvPr id="102" name="TextBox 101">
              <a:extLst>
                <a:ext uri="{FF2B5EF4-FFF2-40B4-BE49-F238E27FC236}">
                  <a16:creationId xmlns:a16="http://schemas.microsoft.com/office/drawing/2014/main" id="{EA4107C7-8F8A-AED3-37EB-589185DC9F01}"/>
                </a:ext>
              </a:extLst>
            </p:cNvPr>
            <p:cNvSpPr txBox="1"/>
            <p:nvPr/>
          </p:nvSpPr>
          <p:spPr>
            <a:xfrm>
              <a:off x="5654283" y="1943564"/>
              <a:ext cx="256802" cy="261610"/>
            </a:xfrm>
            <a:prstGeom prst="rect">
              <a:avLst/>
            </a:prstGeom>
            <a:noFill/>
          </p:spPr>
          <p:txBody>
            <a:bodyPr wrap="none" rtlCol="0">
              <a:spAutoFit/>
            </a:bodyPr>
            <a:lstStyle/>
            <a:p>
              <a:r>
                <a:rPr lang="en-US" sz="1100" dirty="0">
                  <a:solidFill>
                    <a:srgbClr val="FF40FF"/>
                  </a:solidFill>
                </a:rPr>
                <a:t>2</a:t>
              </a:r>
            </a:p>
          </p:txBody>
        </p:sp>
        <p:sp>
          <p:nvSpPr>
            <p:cNvPr id="103" name="TextBox 102">
              <a:extLst>
                <a:ext uri="{FF2B5EF4-FFF2-40B4-BE49-F238E27FC236}">
                  <a16:creationId xmlns:a16="http://schemas.microsoft.com/office/drawing/2014/main" id="{962F728C-1788-7440-0CDE-1EE4FEDCA1C8}"/>
                </a:ext>
              </a:extLst>
            </p:cNvPr>
            <p:cNvSpPr txBox="1"/>
            <p:nvPr/>
          </p:nvSpPr>
          <p:spPr>
            <a:xfrm>
              <a:off x="5171548" y="1460956"/>
              <a:ext cx="256802" cy="261610"/>
            </a:xfrm>
            <a:prstGeom prst="rect">
              <a:avLst/>
            </a:prstGeom>
            <a:noFill/>
          </p:spPr>
          <p:txBody>
            <a:bodyPr wrap="none" rtlCol="0">
              <a:spAutoFit/>
            </a:bodyPr>
            <a:lstStyle/>
            <a:p>
              <a:r>
                <a:rPr lang="en-US" sz="1100" dirty="0">
                  <a:solidFill>
                    <a:srgbClr val="FF40FF"/>
                  </a:solidFill>
                </a:rPr>
                <a:t>3</a:t>
              </a:r>
            </a:p>
          </p:txBody>
        </p:sp>
      </p:grpSp>
      <p:sp>
        <p:nvSpPr>
          <p:cNvPr id="104" name="Rectangle 103">
            <a:extLst>
              <a:ext uri="{FF2B5EF4-FFF2-40B4-BE49-F238E27FC236}">
                <a16:creationId xmlns:a16="http://schemas.microsoft.com/office/drawing/2014/main" id="{C95D8A27-68CE-5FC8-A529-FD3E8E9D3586}"/>
              </a:ext>
            </a:extLst>
          </p:cNvPr>
          <p:cNvSpPr/>
          <p:nvPr/>
        </p:nvSpPr>
        <p:spPr>
          <a:xfrm>
            <a:off x="4829543" y="1897559"/>
            <a:ext cx="1247454" cy="1440000"/>
          </a:xfrm>
          <a:prstGeom prst="rect">
            <a:avLst/>
          </a:prstGeom>
          <a:noFill/>
          <a:ln>
            <a:solidFill>
              <a:srgbClr val="FF4C41">
                <a:alpha val="67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Arc 104">
            <a:extLst>
              <a:ext uri="{FF2B5EF4-FFF2-40B4-BE49-F238E27FC236}">
                <a16:creationId xmlns:a16="http://schemas.microsoft.com/office/drawing/2014/main" id="{4033EC8D-B77E-5328-01E3-E072AA4743EE}"/>
              </a:ext>
            </a:extLst>
          </p:cNvPr>
          <p:cNvSpPr/>
          <p:nvPr/>
        </p:nvSpPr>
        <p:spPr>
          <a:xfrm>
            <a:off x="5450379" y="2264054"/>
            <a:ext cx="360000" cy="360000"/>
          </a:xfrm>
          <a:prstGeom prst="arc">
            <a:avLst>
              <a:gd name="adj1" fmla="val 4121498"/>
              <a:gd name="adj2" fmla="val 387892"/>
            </a:avLst>
          </a:prstGeom>
          <a:ln w="12700">
            <a:solidFill>
              <a:srgbClr val="FF2600"/>
            </a:solidFill>
            <a:headEnd type="none" w="lg"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TextBox 105">
            <a:extLst>
              <a:ext uri="{FF2B5EF4-FFF2-40B4-BE49-F238E27FC236}">
                <a16:creationId xmlns:a16="http://schemas.microsoft.com/office/drawing/2014/main" id="{46919CBC-744D-202F-1827-FBFA0F1045E1}"/>
              </a:ext>
            </a:extLst>
          </p:cNvPr>
          <p:cNvSpPr txBox="1"/>
          <p:nvPr/>
        </p:nvSpPr>
        <p:spPr>
          <a:xfrm>
            <a:off x="5521055" y="2439927"/>
            <a:ext cx="647934" cy="354008"/>
          </a:xfrm>
          <a:prstGeom prst="rect">
            <a:avLst/>
          </a:prstGeom>
          <a:noFill/>
        </p:spPr>
        <p:txBody>
          <a:bodyPr wrap="none" rtlCol="0">
            <a:spAutoFit/>
          </a:bodyPr>
          <a:lstStyle/>
          <a:p>
            <a:pPr>
              <a:lnSpc>
                <a:spcPts val="1000"/>
              </a:lnSpc>
            </a:pPr>
            <a:r>
              <a:rPr lang="en-US" sz="1100" dirty="0">
                <a:solidFill>
                  <a:srgbClr val="FF0000"/>
                </a:solidFill>
              </a:rPr>
              <a:t>right</a:t>
            </a:r>
          </a:p>
          <a:p>
            <a:pPr>
              <a:lnSpc>
                <a:spcPts val="1000"/>
              </a:lnSpc>
            </a:pPr>
            <a:r>
              <a:rPr lang="en-US" sz="1100" dirty="0">
                <a:solidFill>
                  <a:srgbClr val="FF0000"/>
                </a:solidFill>
              </a:rPr>
              <a:t>rotation</a:t>
            </a:r>
          </a:p>
        </p:txBody>
      </p:sp>
      <p:sp>
        <p:nvSpPr>
          <p:cNvPr id="108" name="Rectangle 107">
            <a:extLst>
              <a:ext uri="{FF2B5EF4-FFF2-40B4-BE49-F238E27FC236}">
                <a16:creationId xmlns:a16="http://schemas.microsoft.com/office/drawing/2014/main" id="{3D8EC69E-6777-50E4-5448-A7B48DC71981}"/>
              </a:ext>
            </a:extLst>
          </p:cNvPr>
          <p:cNvSpPr/>
          <p:nvPr/>
        </p:nvSpPr>
        <p:spPr>
          <a:xfrm>
            <a:off x="1780708" y="2445388"/>
            <a:ext cx="771679" cy="901256"/>
          </a:xfrm>
          <a:prstGeom prst="rect">
            <a:avLst/>
          </a:prstGeom>
          <a:noFill/>
          <a:ln>
            <a:solidFill>
              <a:srgbClr val="FF4C41">
                <a:alpha val="67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1E72C64-5609-002B-B576-276C92E8B24F}"/>
              </a:ext>
            </a:extLst>
          </p:cNvPr>
          <p:cNvSpPr txBox="1"/>
          <p:nvPr/>
        </p:nvSpPr>
        <p:spPr>
          <a:xfrm>
            <a:off x="2500504" y="2674423"/>
            <a:ext cx="647934" cy="354008"/>
          </a:xfrm>
          <a:prstGeom prst="rect">
            <a:avLst/>
          </a:prstGeom>
          <a:noFill/>
        </p:spPr>
        <p:txBody>
          <a:bodyPr wrap="none" rtlCol="0">
            <a:spAutoFit/>
          </a:bodyPr>
          <a:lstStyle/>
          <a:p>
            <a:pPr>
              <a:lnSpc>
                <a:spcPts val="1000"/>
              </a:lnSpc>
            </a:pPr>
            <a:r>
              <a:rPr lang="en-US" sz="1100" dirty="0">
                <a:solidFill>
                  <a:srgbClr val="FF0000"/>
                </a:solidFill>
              </a:rPr>
              <a:t>left</a:t>
            </a:r>
          </a:p>
          <a:p>
            <a:pPr>
              <a:lnSpc>
                <a:spcPts val="1000"/>
              </a:lnSpc>
            </a:pPr>
            <a:r>
              <a:rPr lang="en-US" sz="1100" dirty="0">
                <a:solidFill>
                  <a:srgbClr val="FF0000"/>
                </a:solidFill>
              </a:rPr>
              <a:t>rotation</a:t>
            </a:r>
          </a:p>
        </p:txBody>
      </p:sp>
      <p:sp>
        <p:nvSpPr>
          <p:cNvPr id="111" name="Content Placeholder 2">
            <a:extLst>
              <a:ext uri="{FF2B5EF4-FFF2-40B4-BE49-F238E27FC236}">
                <a16:creationId xmlns:a16="http://schemas.microsoft.com/office/drawing/2014/main" id="{92F7ACBB-78BE-605F-9CC1-B6EA2FE51886}"/>
              </a:ext>
            </a:extLst>
          </p:cNvPr>
          <p:cNvSpPr txBox="1">
            <a:spLocks/>
          </p:cNvSpPr>
          <p:nvPr/>
        </p:nvSpPr>
        <p:spPr>
          <a:xfrm>
            <a:off x="3471127" y="997219"/>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IN" sz="1400" dirty="0">
                <a:latin typeface="Helvetica" pitchFamily="2" charset="0"/>
              </a:rPr>
              <a:t>Only then rotate unbalanced parent with heavy child</a:t>
            </a:r>
          </a:p>
        </p:txBody>
      </p:sp>
      <p:grpSp>
        <p:nvGrpSpPr>
          <p:cNvPr id="112" name="Group 111">
            <a:extLst>
              <a:ext uri="{FF2B5EF4-FFF2-40B4-BE49-F238E27FC236}">
                <a16:creationId xmlns:a16="http://schemas.microsoft.com/office/drawing/2014/main" id="{A28BBDFA-0469-73EC-D8D0-73AD2DDDFC86}"/>
              </a:ext>
            </a:extLst>
          </p:cNvPr>
          <p:cNvGrpSpPr/>
          <p:nvPr/>
        </p:nvGrpSpPr>
        <p:grpSpPr>
          <a:xfrm>
            <a:off x="2401743" y="3441900"/>
            <a:ext cx="2047151" cy="1338860"/>
            <a:chOff x="2401743" y="3441900"/>
            <a:chExt cx="2047151" cy="1338860"/>
          </a:xfrm>
        </p:grpSpPr>
        <p:sp>
          <p:nvSpPr>
            <p:cNvPr id="113" name="Oval 112">
              <a:extLst>
                <a:ext uri="{FF2B5EF4-FFF2-40B4-BE49-F238E27FC236}">
                  <a16:creationId xmlns:a16="http://schemas.microsoft.com/office/drawing/2014/main" id="{0283AA1E-3290-9B45-DF30-00CFC756E429}"/>
                </a:ext>
              </a:extLst>
            </p:cNvPr>
            <p:cNvSpPr>
              <a:spLocks noChangeAspect="1"/>
            </p:cNvSpPr>
            <p:nvPr/>
          </p:nvSpPr>
          <p:spPr>
            <a:xfrm>
              <a:off x="3329839" y="3459823"/>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4" name="TextBox 113">
              <a:extLst>
                <a:ext uri="{FF2B5EF4-FFF2-40B4-BE49-F238E27FC236}">
                  <a16:creationId xmlns:a16="http://schemas.microsoft.com/office/drawing/2014/main" id="{E92A58CF-0618-0D58-EAED-7E2158C5C4B9}"/>
                </a:ext>
              </a:extLst>
            </p:cNvPr>
            <p:cNvSpPr txBox="1"/>
            <p:nvPr/>
          </p:nvSpPr>
          <p:spPr>
            <a:xfrm>
              <a:off x="3303533" y="3441900"/>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15" name="Oval 114">
              <a:extLst>
                <a:ext uri="{FF2B5EF4-FFF2-40B4-BE49-F238E27FC236}">
                  <a16:creationId xmlns:a16="http://schemas.microsoft.com/office/drawing/2014/main" id="{C37D26B2-F846-9D1C-47F7-520444983C2C}"/>
                </a:ext>
              </a:extLst>
            </p:cNvPr>
            <p:cNvSpPr>
              <a:spLocks noChangeAspect="1"/>
            </p:cNvSpPr>
            <p:nvPr/>
          </p:nvSpPr>
          <p:spPr>
            <a:xfrm>
              <a:off x="2735939" y="386739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6" name="TextBox 115">
              <a:extLst>
                <a:ext uri="{FF2B5EF4-FFF2-40B4-BE49-F238E27FC236}">
                  <a16:creationId xmlns:a16="http://schemas.microsoft.com/office/drawing/2014/main" id="{712A4B9B-950E-F2B1-FDD6-B9D3476860EC}"/>
                </a:ext>
              </a:extLst>
            </p:cNvPr>
            <p:cNvSpPr txBox="1"/>
            <p:nvPr/>
          </p:nvSpPr>
          <p:spPr>
            <a:xfrm>
              <a:off x="2702478" y="38503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17" name="Oval 116">
              <a:extLst>
                <a:ext uri="{FF2B5EF4-FFF2-40B4-BE49-F238E27FC236}">
                  <a16:creationId xmlns:a16="http://schemas.microsoft.com/office/drawing/2014/main" id="{EB7353B4-F33E-9B78-94B6-A5668A2F017F}"/>
                </a:ext>
              </a:extLst>
            </p:cNvPr>
            <p:cNvSpPr>
              <a:spLocks noChangeAspect="1"/>
            </p:cNvSpPr>
            <p:nvPr/>
          </p:nvSpPr>
          <p:spPr>
            <a:xfrm>
              <a:off x="3822440" y="392647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8" name="TextBox 117">
              <a:extLst>
                <a:ext uri="{FF2B5EF4-FFF2-40B4-BE49-F238E27FC236}">
                  <a16:creationId xmlns:a16="http://schemas.microsoft.com/office/drawing/2014/main" id="{C470103F-8222-0484-4F60-4AA6E2DAACDA}"/>
                </a:ext>
              </a:extLst>
            </p:cNvPr>
            <p:cNvSpPr txBox="1"/>
            <p:nvPr/>
          </p:nvSpPr>
          <p:spPr>
            <a:xfrm>
              <a:off x="3794211" y="39141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sp>
          <p:nvSpPr>
            <p:cNvPr id="119" name="Oval 118">
              <a:extLst>
                <a:ext uri="{FF2B5EF4-FFF2-40B4-BE49-F238E27FC236}">
                  <a16:creationId xmlns:a16="http://schemas.microsoft.com/office/drawing/2014/main" id="{82A9B004-C5DD-8912-4338-A88D790065BE}"/>
                </a:ext>
              </a:extLst>
            </p:cNvPr>
            <p:cNvSpPr>
              <a:spLocks noChangeAspect="1"/>
            </p:cNvSpPr>
            <p:nvPr/>
          </p:nvSpPr>
          <p:spPr>
            <a:xfrm>
              <a:off x="2401743" y="44555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TextBox 119">
              <a:extLst>
                <a:ext uri="{FF2B5EF4-FFF2-40B4-BE49-F238E27FC236}">
                  <a16:creationId xmlns:a16="http://schemas.microsoft.com/office/drawing/2014/main" id="{5BD54BFC-A294-B961-6687-1441A45C8181}"/>
                </a:ext>
              </a:extLst>
            </p:cNvPr>
            <p:cNvSpPr txBox="1"/>
            <p:nvPr/>
          </p:nvSpPr>
          <p:spPr>
            <a:xfrm>
              <a:off x="2412995" y="4435613"/>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121" name="Oval 120">
              <a:extLst>
                <a:ext uri="{FF2B5EF4-FFF2-40B4-BE49-F238E27FC236}">
                  <a16:creationId xmlns:a16="http://schemas.microsoft.com/office/drawing/2014/main" id="{A2FCFAF4-FB92-3644-F5F2-5178FC2C14C3}"/>
                </a:ext>
              </a:extLst>
            </p:cNvPr>
            <p:cNvSpPr>
              <a:spLocks noChangeAspect="1"/>
            </p:cNvSpPr>
            <p:nvPr/>
          </p:nvSpPr>
          <p:spPr>
            <a:xfrm>
              <a:off x="3501737" y="446784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2" name="TextBox 121">
              <a:extLst>
                <a:ext uri="{FF2B5EF4-FFF2-40B4-BE49-F238E27FC236}">
                  <a16:creationId xmlns:a16="http://schemas.microsoft.com/office/drawing/2014/main" id="{3CEE810D-457C-BF2C-E1AF-C6C305BE42F1}"/>
                </a:ext>
              </a:extLst>
            </p:cNvPr>
            <p:cNvSpPr txBox="1"/>
            <p:nvPr/>
          </p:nvSpPr>
          <p:spPr>
            <a:xfrm>
              <a:off x="3475186" y="44541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23" name="Oval 122">
              <a:extLst>
                <a:ext uri="{FF2B5EF4-FFF2-40B4-BE49-F238E27FC236}">
                  <a16:creationId xmlns:a16="http://schemas.microsoft.com/office/drawing/2014/main" id="{B516EE3A-58B6-B98C-CCB4-A65E7F64BEFB}"/>
                </a:ext>
              </a:extLst>
            </p:cNvPr>
            <p:cNvSpPr>
              <a:spLocks noChangeAspect="1"/>
            </p:cNvSpPr>
            <p:nvPr/>
          </p:nvSpPr>
          <p:spPr>
            <a:xfrm>
              <a:off x="2990810" y="446392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4" name="TextBox 123">
              <a:extLst>
                <a:ext uri="{FF2B5EF4-FFF2-40B4-BE49-F238E27FC236}">
                  <a16:creationId xmlns:a16="http://schemas.microsoft.com/office/drawing/2014/main" id="{A3895B92-6F9A-5A1B-4465-AA9B986292A8}"/>
                </a:ext>
              </a:extLst>
            </p:cNvPr>
            <p:cNvSpPr txBox="1"/>
            <p:nvPr/>
          </p:nvSpPr>
          <p:spPr>
            <a:xfrm>
              <a:off x="2958308" y="445639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125" name="Straight Connector 124">
              <a:extLst>
                <a:ext uri="{FF2B5EF4-FFF2-40B4-BE49-F238E27FC236}">
                  <a16:creationId xmlns:a16="http://schemas.microsoft.com/office/drawing/2014/main" id="{0CD6E91C-999E-8303-C392-918FB6FD18F7}"/>
                </a:ext>
              </a:extLst>
            </p:cNvPr>
            <p:cNvCxnSpPr>
              <a:cxnSpLocks/>
              <a:stCxn id="113" idx="3"/>
            </p:cNvCxnSpPr>
            <p:nvPr/>
          </p:nvCxnSpPr>
          <p:spPr>
            <a:xfrm flipH="1">
              <a:off x="2886182" y="3705646"/>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BA5D2FB-9E38-DCBF-A614-B25111389BCC}"/>
                </a:ext>
              </a:extLst>
            </p:cNvPr>
            <p:cNvCxnSpPr>
              <a:cxnSpLocks/>
              <a:stCxn id="113" idx="5"/>
            </p:cNvCxnSpPr>
            <p:nvPr/>
          </p:nvCxnSpPr>
          <p:spPr>
            <a:xfrm>
              <a:off x="3575662" y="3705646"/>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349BE55-FDE3-323D-037E-A4D59A181799}"/>
                </a:ext>
              </a:extLst>
            </p:cNvPr>
            <p:cNvCxnSpPr>
              <a:cxnSpLocks/>
              <a:stCxn id="115" idx="4"/>
              <a:endCxn id="119" idx="0"/>
            </p:cNvCxnSpPr>
            <p:nvPr/>
          </p:nvCxnSpPr>
          <p:spPr>
            <a:xfrm flipH="1">
              <a:off x="2545743" y="4155391"/>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0FB702A-F538-B43E-42B5-2FBF82172DC4}"/>
                </a:ext>
              </a:extLst>
            </p:cNvPr>
            <p:cNvCxnSpPr>
              <a:cxnSpLocks/>
              <a:stCxn id="117" idx="4"/>
            </p:cNvCxnSpPr>
            <p:nvPr/>
          </p:nvCxnSpPr>
          <p:spPr>
            <a:xfrm flipH="1">
              <a:off x="3670941" y="4214475"/>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822B096-9BE4-C7B8-6155-77C5B7219BD7}"/>
                </a:ext>
              </a:extLst>
            </p:cNvPr>
            <p:cNvCxnSpPr>
              <a:cxnSpLocks/>
              <a:stCxn id="115" idx="4"/>
              <a:endCxn id="123" idx="0"/>
            </p:cNvCxnSpPr>
            <p:nvPr/>
          </p:nvCxnSpPr>
          <p:spPr>
            <a:xfrm>
              <a:off x="2879939" y="4155391"/>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3435C0F-DC58-5FA3-36E0-8971D53CEF4C}"/>
                </a:ext>
              </a:extLst>
            </p:cNvPr>
            <p:cNvCxnSpPr>
              <a:cxnSpLocks/>
            </p:cNvCxnSpPr>
            <p:nvPr/>
          </p:nvCxnSpPr>
          <p:spPr>
            <a:xfrm>
              <a:off x="3962690" y="4214475"/>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E967B455-47EA-61FD-6BB9-A11384F2D124}"/>
                </a:ext>
              </a:extLst>
            </p:cNvPr>
            <p:cNvSpPr txBox="1"/>
            <p:nvPr/>
          </p:nvSpPr>
          <p:spPr>
            <a:xfrm>
              <a:off x="4081486" y="447298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32" name="Oval 131">
              <a:extLst>
                <a:ext uri="{FF2B5EF4-FFF2-40B4-BE49-F238E27FC236}">
                  <a16:creationId xmlns:a16="http://schemas.microsoft.com/office/drawing/2014/main" id="{2311644F-FA8E-3B0C-8E59-E26895C65331}"/>
                </a:ext>
              </a:extLst>
            </p:cNvPr>
            <p:cNvSpPr>
              <a:spLocks noChangeAspect="1"/>
            </p:cNvSpPr>
            <p:nvPr/>
          </p:nvSpPr>
          <p:spPr>
            <a:xfrm>
              <a:off x="4116461" y="448480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33" name="Content Placeholder 2">
            <a:extLst>
              <a:ext uri="{FF2B5EF4-FFF2-40B4-BE49-F238E27FC236}">
                <a16:creationId xmlns:a16="http://schemas.microsoft.com/office/drawing/2014/main" id="{00E3881C-BCDB-12B2-D1A1-71DC684F25E6}"/>
              </a:ext>
            </a:extLst>
          </p:cNvPr>
          <p:cNvSpPr txBox="1">
            <a:spLocks/>
          </p:cNvSpPr>
          <p:nvPr/>
        </p:nvSpPr>
        <p:spPr>
          <a:xfrm>
            <a:off x="147683" y="3595788"/>
            <a:ext cx="2275910"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Tree is being back to AVL</a:t>
            </a:r>
          </a:p>
        </p:txBody>
      </p:sp>
      <p:grpSp>
        <p:nvGrpSpPr>
          <p:cNvPr id="134" name="Group 133">
            <a:extLst>
              <a:ext uri="{FF2B5EF4-FFF2-40B4-BE49-F238E27FC236}">
                <a16:creationId xmlns:a16="http://schemas.microsoft.com/office/drawing/2014/main" id="{A6601992-D909-83B2-38DA-9F038826991D}"/>
              </a:ext>
            </a:extLst>
          </p:cNvPr>
          <p:cNvGrpSpPr/>
          <p:nvPr/>
        </p:nvGrpSpPr>
        <p:grpSpPr>
          <a:xfrm>
            <a:off x="2134038" y="3485221"/>
            <a:ext cx="2526529" cy="1276710"/>
            <a:chOff x="2134038" y="3485221"/>
            <a:chExt cx="2526529" cy="1276710"/>
          </a:xfrm>
        </p:grpSpPr>
        <p:sp>
          <p:nvSpPr>
            <p:cNvPr id="135" name="TextBox 134">
              <a:extLst>
                <a:ext uri="{FF2B5EF4-FFF2-40B4-BE49-F238E27FC236}">
                  <a16:creationId xmlns:a16="http://schemas.microsoft.com/office/drawing/2014/main" id="{9AD4E417-B537-3CCD-9427-94702E651087}"/>
                </a:ext>
              </a:extLst>
            </p:cNvPr>
            <p:cNvSpPr txBox="1"/>
            <p:nvPr/>
          </p:nvSpPr>
          <p:spPr>
            <a:xfrm>
              <a:off x="2134038" y="4490313"/>
              <a:ext cx="256802" cy="261610"/>
            </a:xfrm>
            <a:prstGeom prst="rect">
              <a:avLst/>
            </a:prstGeom>
            <a:noFill/>
          </p:spPr>
          <p:txBody>
            <a:bodyPr wrap="none" rtlCol="0">
              <a:spAutoFit/>
            </a:bodyPr>
            <a:lstStyle/>
            <a:p>
              <a:r>
                <a:rPr lang="en-US" sz="1100" dirty="0">
                  <a:solidFill>
                    <a:srgbClr val="FF40FF"/>
                  </a:solidFill>
                </a:rPr>
                <a:t>0</a:t>
              </a:r>
            </a:p>
          </p:txBody>
        </p:sp>
        <p:sp>
          <p:nvSpPr>
            <p:cNvPr id="136" name="TextBox 135">
              <a:extLst>
                <a:ext uri="{FF2B5EF4-FFF2-40B4-BE49-F238E27FC236}">
                  <a16:creationId xmlns:a16="http://schemas.microsoft.com/office/drawing/2014/main" id="{BE0BBA50-51FF-80DF-6A63-11E443C59A51}"/>
                </a:ext>
              </a:extLst>
            </p:cNvPr>
            <p:cNvSpPr txBox="1"/>
            <p:nvPr/>
          </p:nvSpPr>
          <p:spPr>
            <a:xfrm>
              <a:off x="2769632" y="4500321"/>
              <a:ext cx="256802" cy="261610"/>
            </a:xfrm>
            <a:prstGeom prst="rect">
              <a:avLst/>
            </a:prstGeom>
            <a:noFill/>
          </p:spPr>
          <p:txBody>
            <a:bodyPr wrap="none" rtlCol="0">
              <a:spAutoFit/>
            </a:bodyPr>
            <a:lstStyle/>
            <a:p>
              <a:r>
                <a:rPr lang="en-US" sz="1100" dirty="0">
                  <a:solidFill>
                    <a:srgbClr val="FF40FF"/>
                  </a:solidFill>
                </a:rPr>
                <a:t>0</a:t>
              </a:r>
            </a:p>
          </p:txBody>
        </p:sp>
        <p:sp>
          <p:nvSpPr>
            <p:cNvPr id="137" name="TextBox 136">
              <a:extLst>
                <a:ext uri="{FF2B5EF4-FFF2-40B4-BE49-F238E27FC236}">
                  <a16:creationId xmlns:a16="http://schemas.microsoft.com/office/drawing/2014/main" id="{0D0A07E2-6F8B-91F8-DFDE-16CA496E80F4}"/>
                </a:ext>
              </a:extLst>
            </p:cNvPr>
            <p:cNvSpPr txBox="1"/>
            <p:nvPr/>
          </p:nvSpPr>
          <p:spPr>
            <a:xfrm>
              <a:off x="3776890" y="4489471"/>
              <a:ext cx="256802" cy="261610"/>
            </a:xfrm>
            <a:prstGeom prst="rect">
              <a:avLst/>
            </a:prstGeom>
            <a:noFill/>
          </p:spPr>
          <p:txBody>
            <a:bodyPr wrap="none" rtlCol="0">
              <a:spAutoFit/>
            </a:bodyPr>
            <a:lstStyle/>
            <a:p>
              <a:r>
                <a:rPr lang="en-US" sz="1100" dirty="0">
                  <a:solidFill>
                    <a:srgbClr val="FF40FF"/>
                  </a:solidFill>
                </a:rPr>
                <a:t>0</a:t>
              </a:r>
            </a:p>
          </p:txBody>
        </p:sp>
        <p:sp>
          <p:nvSpPr>
            <p:cNvPr id="138" name="TextBox 137">
              <a:extLst>
                <a:ext uri="{FF2B5EF4-FFF2-40B4-BE49-F238E27FC236}">
                  <a16:creationId xmlns:a16="http://schemas.microsoft.com/office/drawing/2014/main" id="{F9694219-DB75-C9DA-B844-E3C794FDE971}"/>
                </a:ext>
              </a:extLst>
            </p:cNvPr>
            <p:cNvSpPr txBox="1"/>
            <p:nvPr/>
          </p:nvSpPr>
          <p:spPr>
            <a:xfrm>
              <a:off x="2507920" y="3908196"/>
              <a:ext cx="256802" cy="261610"/>
            </a:xfrm>
            <a:prstGeom prst="rect">
              <a:avLst/>
            </a:prstGeom>
            <a:noFill/>
          </p:spPr>
          <p:txBody>
            <a:bodyPr wrap="none" rtlCol="0">
              <a:spAutoFit/>
            </a:bodyPr>
            <a:lstStyle/>
            <a:p>
              <a:r>
                <a:rPr lang="en-US" sz="1100" dirty="0">
                  <a:solidFill>
                    <a:srgbClr val="FF40FF"/>
                  </a:solidFill>
                </a:rPr>
                <a:t>1</a:t>
              </a:r>
            </a:p>
          </p:txBody>
        </p:sp>
        <p:sp>
          <p:nvSpPr>
            <p:cNvPr id="139" name="TextBox 138">
              <a:extLst>
                <a:ext uri="{FF2B5EF4-FFF2-40B4-BE49-F238E27FC236}">
                  <a16:creationId xmlns:a16="http://schemas.microsoft.com/office/drawing/2014/main" id="{F2D38A5B-BCDE-8194-9E4E-DD9E3720093C}"/>
                </a:ext>
              </a:extLst>
            </p:cNvPr>
            <p:cNvSpPr txBox="1"/>
            <p:nvPr/>
          </p:nvSpPr>
          <p:spPr>
            <a:xfrm>
              <a:off x="4090757" y="3950212"/>
              <a:ext cx="256802" cy="261610"/>
            </a:xfrm>
            <a:prstGeom prst="rect">
              <a:avLst/>
            </a:prstGeom>
            <a:noFill/>
          </p:spPr>
          <p:txBody>
            <a:bodyPr wrap="none" rtlCol="0">
              <a:spAutoFit/>
            </a:bodyPr>
            <a:lstStyle/>
            <a:p>
              <a:r>
                <a:rPr lang="en-US" sz="1100" dirty="0">
                  <a:solidFill>
                    <a:srgbClr val="FF40FF"/>
                  </a:solidFill>
                </a:rPr>
                <a:t>1</a:t>
              </a:r>
            </a:p>
          </p:txBody>
        </p:sp>
        <p:sp>
          <p:nvSpPr>
            <p:cNvPr id="140" name="TextBox 139">
              <a:extLst>
                <a:ext uri="{FF2B5EF4-FFF2-40B4-BE49-F238E27FC236}">
                  <a16:creationId xmlns:a16="http://schemas.microsoft.com/office/drawing/2014/main" id="{1805EF3D-F717-7914-3EB1-4C658A79BFE2}"/>
                </a:ext>
              </a:extLst>
            </p:cNvPr>
            <p:cNvSpPr txBox="1"/>
            <p:nvPr/>
          </p:nvSpPr>
          <p:spPr>
            <a:xfrm>
              <a:off x="3603626" y="3485221"/>
              <a:ext cx="256802" cy="261610"/>
            </a:xfrm>
            <a:prstGeom prst="rect">
              <a:avLst/>
            </a:prstGeom>
            <a:noFill/>
          </p:spPr>
          <p:txBody>
            <a:bodyPr wrap="none" rtlCol="0">
              <a:spAutoFit/>
            </a:bodyPr>
            <a:lstStyle/>
            <a:p>
              <a:r>
                <a:rPr lang="en-US" sz="1100" dirty="0">
                  <a:solidFill>
                    <a:srgbClr val="FF40FF"/>
                  </a:solidFill>
                </a:rPr>
                <a:t>2</a:t>
              </a:r>
            </a:p>
          </p:txBody>
        </p:sp>
        <p:sp>
          <p:nvSpPr>
            <p:cNvPr id="141" name="TextBox 140">
              <a:extLst>
                <a:ext uri="{FF2B5EF4-FFF2-40B4-BE49-F238E27FC236}">
                  <a16:creationId xmlns:a16="http://schemas.microsoft.com/office/drawing/2014/main" id="{548E8E0B-7FA7-494A-191B-D92CA8356ECE}"/>
                </a:ext>
              </a:extLst>
            </p:cNvPr>
            <p:cNvSpPr txBox="1"/>
            <p:nvPr/>
          </p:nvSpPr>
          <p:spPr>
            <a:xfrm>
              <a:off x="4403765" y="4498002"/>
              <a:ext cx="256802" cy="261610"/>
            </a:xfrm>
            <a:prstGeom prst="rect">
              <a:avLst/>
            </a:prstGeom>
            <a:noFill/>
          </p:spPr>
          <p:txBody>
            <a:bodyPr wrap="none" rtlCol="0">
              <a:spAutoFit/>
            </a:bodyPr>
            <a:lstStyle/>
            <a:p>
              <a:r>
                <a:rPr lang="en-US" sz="1100" dirty="0">
                  <a:solidFill>
                    <a:srgbClr val="FF40FF"/>
                  </a:solidFill>
                </a:rPr>
                <a:t>0</a:t>
              </a:r>
            </a:p>
          </p:txBody>
        </p:sp>
      </p:grpSp>
      <p:sp>
        <p:nvSpPr>
          <p:cNvPr id="142" name="TextBox 141">
            <a:extLst>
              <a:ext uri="{FF2B5EF4-FFF2-40B4-BE49-F238E27FC236}">
                <a16:creationId xmlns:a16="http://schemas.microsoft.com/office/drawing/2014/main" id="{92FC79CD-0EED-9BA4-D0B2-C895A142D0AF}"/>
              </a:ext>
            </a:extLst>
          </p:cNvPr>
          <p:cNvSpPr txBox="1"/>
          <p:nvPr/>
        </p:nvSpPr>
        <p:spPr>
          <a:xfrm>
            <a:off x="3333271" y="3716260"/>
            <a:ext cx="276038" cy="307777"/>
          </a:xfrm>
          <a:prstGeom prst="rect">
            <a:avLst/>
          </a:prstGeom>
          <a:noFill/>
        </p:spPr>
        <p:txBody>
          <a:bodyPr wrap="none" rtlCol="0">
            <a:spAutoFit/>
          </a:bodyPr>
          <a:lstStyle/>
          <a:p>
            <a:r>
              <a:rPr lang="en-US" sz="1400" dirty="0">
                <a:solidFill>
                  <a:srgbClr val="009051"/>
                </a:solidFill>
              </a:rPr>
              <a:t>0</a:t>
            </a:r>
          </a:p>
        </p:txBody>
      </p:sp>
      <p:sp>
        <p:nvSpPr>
          <p:cNvPr id="143" name="TextBox 142">
            <a:extLst>
              <a:ext uri="{FF2B5EF4-FFF2-40B4-BE49-F238E27FC236}">
                <a16:creationId xmlns:a16="http://schemas.microsoft.com/office/drawing/2014/main" id="{C432D9C5-EC91-4EE4-E851-906C29F53DF8}"/>
              </a:ext>
            </a:extLst>
          </p:cNvPr>
          <p:cNvSpPr txBox="1"/>
          <p:nvPr/>
        </p:nvSpPr>
        <p:spPr>
          <a:xfrm>
            <a:off x="3832568" y="4207348"/>
            <a:ext cx="276038" cy="307777"/>
          </a:xfrm>
          <a:prstGeom prst="rect">
            <a:avLst/>
          </a:prstGeom>
          <a:noFill/>
        </p:spPr>
        <p:txBody>
          <a:bodyPr wrap="none" rtlCol="0">
            <a:spAutoFit/>
          </a:bodyPr>
          <a:lstStyle/>
          <a:p>
            <a:r>
              <a:rPr lang="en-US" sz="1400" dirty="0">
                <a:solidFill>
                  <a:srgbClr val="009051"/>
                </a:solidFill>
              </a:rPr>
              <a:t>0</a:t>
            </a:r>
          </a:p>
        </p:txBody>
      </p:sp>
    </p:spTree>
    <p:extLst>
      <p:ext uri="{BB962C8B-B14F-4D97-AF65-F5344CB8AC3E}">
        <p14:creationId xmlns:p14="http://schemas.microsoft.com/office/powerpoint/2010/main" val="23706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5" grpId="0" animBg="1"/>
      <p:bldP spid="106" grpId="0"/>
      <p:bldP spid="111" grpId="0"/>
      <p:bldP spid="133" grpId="0"/>
      <p:bldP spid="142" grpId="0"/>
      <p:bldP spid="1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Searching Data</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144187" y="1098445"/>
                <a:ext cx="6424393" cy="37120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Summary</a:t>
                </a:r>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Problem</a:t>
                </a:r>
              </a:p>
              <a:p>
                <a:pPr marL="492125" lvl="1" indent="-233363">
                  <a:lnSpc>
                    <a:spcPts val="1700"/>
                  </a:lnSpc>
                  <a:spcBef>
                    <a:spcPts val="200"/>
                  </a:spcBef>
                  <a:spcAft>
                    <a:spcPts val="200"/>
                  </a:spcAft>
                </a:pPr>
                <a:r>
                  <a:rPr lang="en-US" sz="1400" dirty="0"/>
                  <a:t>For large sets of items, the linear complexity of linked lists and arrays for some operations is prohibitive</a:t>
                </a:r>
              </a:p>
              <a:p>
                <a:pPr marL="492125" lvl="1" indent="-233363">
                  <a:lnSpc>
                    <a:spcPts val="1700"/>
                  </a:lnSpc>
                  <a:spcBef>
                    <a:spcPts val="200"/>
                  </a:spcBef>
                  <a:spcAft>
                    <a:spcPts val="200"/>
                  </a:spcAft>
                </a:pPr>
                <a:r>
                  <a:rPr lang="en-US" sz="1400" dirty="0"/>
                  <a:t>Need for a new search data structure for which the average time of most operations is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r>
                          <a:rPr lang="en-US" sz="1400" b="0" i="1" smtClean="0">
                            <a:latin typeface="Cambria Math" panose="02040503050406030204" pitchFamily="18" charset="0"/>
                          </a:rPr>
                          <m:t>𝑛</m:t>
                        </m:r>
                      </m:e>
                    </m:func>
                    <m:r>
                      <a:rPr lang="en-US" sz="1400" b="0" i="1" smtClean="0">
                        <a:latin typeface="Cambria Math" panose="02040503050406030204" pitchFamily="18" charset="0"/>
                      </a:rPr>
                      <m:t>)</m:t>
                    </m:r>
                  </m:oMath>
                </a14:m>
                <a:endParaRPr lang="en-US" sz="1400" dirty="0"/>
              </a:p>
            </p:txBody>
          </p:sp>
        </mc:Choice>
        <mc:Fallback xmlns="">
          <p:sp>
            <p:nvSpPr>
              <p:cNvPr id="2" name="Content Placeholder 2">
                <a:extLst>
                  <a:ext uri="{FF2B5EF4-FFF2-40B4-BE49-F238E27FC236}">
                    <a16:creationId xmlns:a16="http://schemas.microsoft.com/office/drawing/2014/main" id="{FEB4829D-B774-E415-60E7-8D4C69BB279C}"/>
                  </a:ext>
                </a:extLst>
              </p:cNvPr>
              <p:cNvSpPr txBox="1">
                <a:spLocks noRot="1" noChangeAspect="1" noMove="1" noResize="1" noEditPoints="1" noAdjustHandles="1" noChangeArrowheads="1" noChangeShapeType="1" noTextEdit="1"/>
              </p:cNvSpPr>
              <p:nvPr/>
            </p:nvSpPr>
            <p:spPr>
              <a:xfrm>
                <a:off x="144187" y="1098445"/>
                <a:ext cx="6424393" cy="3712041"/>
              </a:xfrm>
              <a:prstGeom prst="rect">
                <a:avLst/>
              </a:prstGeom>
              <a:blipFill>
                <a:blip r:embed="rId3"/>
                <a:stretch>
                  <a:fillRect l="-394" t="-1365" r="-197"/>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pic>
        <p:nvPicPr>
          <p:cNvPr id="6" name="Picture 5">
            <a:extLst>
              <a:ext uri="{FF2B5EF4-FFF2-40B4-BE49-F238E27FC236}">
                <a16:creationId xmlns:a16="http://schemas.microsoft.com/office/drawing/2014/main" id="{9A2DD2AE-F7EE-7D5C-4BD2-7E60463F5164}"/>
              </a:ext>
            </a:extLst>
          </p:cNvPr>
          <p:cNvPicPr>
            <a:picLocks noChangeAspect="1"/>
          </p:cNvPicPr>
          <p:nvPr/>
        </p:nvPicPr>
        <p:blipFill>
          <a:blip r:embed="rId4"/>
          <a:stretch>
            <a:fillRect/>
          </a:stretch>
        </p:blipFill>
        <p:spPr>
          <a:xfrm>
            <a:off x="1201332" y="1398777"/>
            <a:ext cx="4485472" cy="1332000"/>
          </a:xfrm>
          <a:prstGeom prst="rect">
            <a:avLst/>
          </a:prstGeom>
        </p:spPr>
      </p:pic>
      <p:pic>
        <p:nvPicPr>
          <p:cNvPr id="7" name="Picture 6">
            <a:extLst>
              <a:ext uri="{FF2B5EF4-FFF2-40B4-BE49-F238E27FC236}">
                <a16:creationId xmlns:a16="http://schemas.microsoft.com/office/drawing/2014/main" id="{CD2A9423-C0D1-215A-E1F6-723D58162FB5}"/>
              </a:ext>
            </a:extLst>
          </p:cNvPr>
          <p:cNvPicPr>
            <a:picLocks noChangeAspect="1"/>
          </p:cNvPicPr>
          <p:nvPr/>
        </p:nvPicPr>
        <p:blipFill>
          <a:blip r:embed="rId5"/>
          <a:stretch>
            <a:fillRect/>
          </a:stretch>
        </p:blipFill>
        <p:spPr>
          <a:xfrm>
            <a:off x="1201333" y="3978747"/>
            <a:ext cx="4485472" cy="633030"/>
          </a:xfrm>
          <a:prstGeom prst="rect">
            <a:avLst/>
          </a:prstGeom>
        </p:spPr>
      </p:pic>
    </p:spTree>
    <p:extLst>
      <p:ext uri="{BB962C8B-B14F-4D97-AF65-F5344CB8AC3E}">
        <p14:creationId xmlns:p14="http://schemas.microsoft.com/office/powerpoint/2010/main" val="15009715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Double Rebalancing – Left-Right</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5010526"/>
            <a:ext cx="1197922" cy="209823"/>
          </a:xfrm>
        </p:spPr>
        <p:txBody>
          <a:bodyPr/>
          <a:lstStyle/>
          <a:p>
            <a:r>
              <a:rPr lang="en-IN" dirty="0"/>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928881"/>
            <a:ext cx="335719" cy="273844"/>
          </a:xfrm>
        </p:spPr>
        <p:txBody>
          <a:bodyPr/>
          <a:lstStyle/>
          <a:p>
            <a:fld id="{683B8651-0143-4140-839E-3D36292080E8}" type="slidenum">
              <a:rPr lang="en-US" smtClean="0"/>
              <a:t>70</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23451" y="4827145"/>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17084" y="4959493"/>
            <a:ext cx="2689426" cy="215716"/>
          </a:xfrm>
        </p:spPr>
        <p:txBody>
          <a:bodyPr/>
          <a:lstStyle/>
          <a:p>
            <a:r>
              <a:rPr lang="en-US" dirty="0"/>
              <a:t>CS21003/CS21203 / Algorithms - I | Trees</a:t>
            </a:r>
          </a:p>
        </p:txBody>
      </p:sp>
      <p:sp>
        <p:nvSpPr>
          <p:cNvPr id="8" name="Oval 7">
            <a:extLst>
              <a:ext uri="{FF2B5EF4-FFF2-40B4-BE49-F238E27FC236}">
                <a16:creationId xmlns:a16="http://schemas.microsoft.com/office/drawing/2014/main" id="{994CEC15-3FD1-DCC7-6F88-3BF111F12BE4}"/>
              </a:ext>
            </a:extLst>
          </p:cNvPr>
          <p:cNvSpPr>
            <a:spLocks noChangeAspect="1"/>
          </p:cNvSpPr>
          <p:nvPr/>
        </p:nvSpPr>
        <p:spPr>
          <a:xfrm>
            <a:off x="5336000" y="114109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9A659C2D-702C-F575-D917-75777163E6BC}"/>
              </a:ext>
            </a:extLst>
          </p:cNvPr>
          <p:cNvSpPr txBox="1"/>
          <p:nvPr/>
        </p:nvSpPr>
        <p:spPr>
          <a:xfrm>
            <a:off x="5347247" y="1121188"/>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0" name="Oval 9">
            <a:extLst>
              <a:ext uri="{FF2B5EF4-FFF2-40B4-BE49-F238E27FC236}">
                <a16:creationId xmlns:a16="http://schemas.microsoft.com/office/drawing/2014/main" id="{57E113FB-9155-B933-DDCB-D93DD071E16A}"/>
              </a:ext>
            </a:extLst>
          </p:cNvPr>
          <p:cNvSpPr>
            <a:spLocks noChangeAspect="1"/>
          </p:cNvSpPr>
          <p:nvPr/>
        </p:nvSpPr>
        <p:spPr>
          <a:xfrm>
            <a:off x="4394716" y="151349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69B6AC4-D1FE-232E-F6A4-8481731432A6}"/>
              </a:ext>
            </a:extLst>
          </p:cNvPr>
          <p:cNvSpPr txBox="1"/>
          <p:nvPr/>
        </p:nvSpPr>
        <p:spPr>
          <a:xfrm>
            <a:off x="4405969" y="1493590"/>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14" name="Straight Connector 13">
            <a:extLst>
              <a:ext uri="{FF2B5EF4-FFF2-40B4-BE49-F238E27FC236}">
                <a16:creationId xmlns:a16="http://schemas.microsoft.com/office/drawing/2014/main" id="{FCE1A3BF-90E4-5F2D-1A8D-D99AFC6782B8}"/>
              </a:ext>
            </a:extLst>
          </p:cNvPr>
          <p:cNvCxnSpPr>
            <a:cxnSpLocks/>
          </p:cNvCxnSpPr>
          <p:nvPr/>
        </p:nvCxnSpPr>
        <p:spPr>
          <a:xfrm>
            <a:off x="5481263" y="994960"/>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BBFDE6-76EA-2359-76DA-8506CE54B023}"/>
              </a:ext>
            </a:extLst>
          </p:cNvPr>
          <p:cNvCxnSpPr>
            <a:cxnSpLocks/>
            <a:endCxn id="16" idx="0"/>
          </p:cNvCxnSpPr>
          <p:nvPr/>
        </p:nvCxnSpPr>
        <p:spPr>
          <a:xfrm flipH="1">
            <a:off x="4076136" y="1785444"/>
            <a:ext cx="388418" cy="25737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A1259B-7EC5-7FBE-60C9-3E3A604F461C}"/>
              </a:ext>
            </a:extLst>
          </p:cNvPr>
          <p:cNvCxnSpPr>
            <a:cxnSpLocks/>
            <a:stCxn id="9" idx="3"/>
          </p:cNvCxnSpPr>
          <p:nvPr/>
        </p:nvCxnSpPr>
        <p:spPr>
          <a:xfrm>
            <a:off x="5615269" y="1275077"/>
            <a:ext cx="366479" cy="45745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EFA614A-D13F-AB88-C023-F084F383E449}"/>
              </a:ext>
            </a:extLst>
          </p:cNvPr>
          <p:cNvGrpSpPr/>
          <p:nvPr/>
        </p:nvGrpSpPr>
        <p:grpSpPr>
          <a:xfrm>
            <a:off x="3887136" y="2042814"/>
            <a:ext cx="378000" cy="764313"/>
            <a:chOff x="664790" y="3894478"/>
            <a:chExt cx="378000" cy="764313"/>
          </a:xfrm>
        </p:grpSpPr>
        <p:sp>
          <p:nvSpPr>
            <p:cNvPr id="16" name="Triangle 15">
              <a:extLst>
                <a:ext uri="{FF2B5EF4-FFF2-40B4-BE49-F238E27FC236}">
                  <a16:creationId xmlns:a16="http://schemas.microsoft.com/office/drawing/2014/main" id="{C02A65B3-E08D-B091-CD07-D72B00BD8B30}"/>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917E3B7C-0AB0-C09D-901F-037051ED65EB}"/>
                </a:ext>
              </a:extLst>
            </p:cNvPr>
            <p:cNvSpPr txBox="1"/>
            <p:nvPr/>
          </p:nvSpPr>
          <p:spPr>
            <a:xfrm>
              <a:off x="713155" y="4351014"/>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45" name="Straight Connector 44">
            <a:extLst>
              <a:ext uri="{FF2B5EF4-FFF2-40B4-BE49-F238E27FC236}">
                <a16:creationId xmlns:a16="http://schemas.microsoft.com/office/drawing/2014/main" id="{69699AD6-179A-5D1F-7B53-C7DF1A00BCF2}"/>
              </a:ext>
            </a:extLst>
          </p:cNvPr>
          <p:cNvCxnSpPr>
            <a:cxnSpLocks/>
            <a:stCxn id="8" idx="2"/>
            <a:endCxn id="10" idx="0"/>
          </p:cNvCxnSpPr>
          <p:nvPr/>
        </p:nvCxnSpPr>
        <p:spPr>
          <a:xfrm flipH="1">
            <a:off x="4538716" y="1285092"/>
            <a:ext cx="797284" cy="228402"/>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FFE9A5-A674-C210-D428-E30CA8CFF40D}"/>
              </a:ext>
            </a:extLst>
          </p:cNvPr>
          <p:cNvCxnSpPr>
            <a:cxnSpLocks/>
          </p:cNvCxnSpPr>
          <p:nvPr/>
        </p:nvCxnSpPr>
        <p:spPr>
          <a:xfrm>
            <a:off x="4629262" y="1777780"/>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C2B47835-49EF-DABA-B394-52820DED0C9A}"/>
              </a:ext>
            </a:extLst>
          </p:cNvPr>
          <p:cNvGrpSpPr/>
          <p:nvPr/>
        </p:nvGrpSpPr>
        <p:grpSpPr>
          <a:xfrm>
            <a:off x="6551226" y="2598239"/>
            <a:ext cx="317973" cy="308251"/>
            <a:chOff x="3489168" y="2499453"/>
            <a:chExt cx="317973" cy="308251"/>
          </a:xfrm>
        </p:grpSpPr>
        <p:cxnSp>
          <p:nvCxnSpPr>
            <p:cNvPr id="163" name="Straight Connector 162">
              <a:extLst>
                <a:ext uri="{FF2B5EF4-FFF2-40B4-BE49-F238E27FC236}">
                  <a16:creationId xmlns:a16="http://schemas.microsoft.com/office/drawing/2014/main" id="{94A041B5-85CD-41C2-B7DE-9C904EAEF5F3}"/>
                </a:ext>
              </a:extLst>
            </p:cNvPr>
            <p:cNvCxnSpPr>
              <a:cxnSpLocks/>
            </p:cNvCxnSpPr>
            <p:nvPr/>
          </p:nvCxnSpPr>
          <p:spPr>
            <a:xfrm>
              <a:off x="3544976" y="2499453"/>
              <a:ext cx="0" cy="30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2A159B9-3807-E696-CFF1-CE098FB3C3E7}"/>
                </a:ext>
              </a:extLst>
            </p:cNvPr>
            <p:cNvCxnSpPr>
              <a:cxnSpLocks/>
            </p:cNvCxnSpPr>
            <p:nvPr/>
          </p:nvCxnSpPr>
          <p:spPr>
            <a:xfrm>
              <a:off x="3489172" y="2504595"/>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50F764-CCB6-DD1C-6CFE-EC39171C4AF5}"/>
                </a:ext>
              </a:extLst>
            </p:cNvPr>
            <p:cNvCxnSpPr>
              <a:cxnSpLocks/>
            </p:cNvCxnSpPr>
            <p:nvPr/>
          </p:nvCxnSpPr>
          <p:spPr>
            <a:xfrm>
              <a:off x="3489168" y="2807704"/>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CA6ADE8B-E445-E8E3-8B20-12D18BE1F074}"/>
                </a:ext>
              </a:extLst>
            </p:cNvPr>
            <p:cNvSpPr txBox="1"/>
            <p:nvPr/>
          </p:nvSpPr>
          <p:spPr>
            <a:xfrm>
              <a:off x="3556751" y="2528320"/>
              <a:ext cx="250390" cy="246221"/>
            </a:xfrm>
            <a:prstGeom prst="rect">
              <a:avLst/>
            </a:prstGeom>
            <a:noFill/>
          </p:spPr>
          <p:txBody>
            <a:bodyPr wrap="none" rtlCol="0">
              <a:spAutoFit/>
            </a:bodyPr>
            <a:lstStyle/>
            <a:p>
              <a:r>
                <a:rPr lang="en-US" sz="1000" dirty="0">
                  <a:solidFill>
                    <a:srgbClr val="0070C0"/>
                  </a:solidFill>
                </a:rPr>
                <a:t>2</a:t>
              </a:r>
            </a:p>
          </p:txBody>
        </p:sp>
      </p:grpSp>
      <p:grpSp>
        <p:nvGrpSpPr>
          <p:cNvPr id="72" name="Group 71">
            <a:extLst>
              <a:ext uri="{FF2B5EF4-FFF2-40B4-BE49-F238E27FC236}">
                <a16:creationId xmlns:a16="http://schemas.microsoft.com/office/drawing/2014/main" id="{7D515B05-3BFC-7D57-3935-5942577D0967}"/>
              </a:ext>
            </a:extLst>
          </p:cNvPr>
          <p:cNvGrpSpPr/>
          <p:nvPr/>
        </p:nvGrpSpPr>
        <p:grpSpPr>
          <a:xfrm>
            <a:off x="6225278" y="2714400"/>
            <a:ext cx="326286" cy="246221"/>
            <a:chOff x="3099701" y="2481212"/>
            <a:chExt cx="326286" cy="246221"/>
          </a:xfrm>
        </p:grpSpPr>
        <p:cxnSp>
          <p:nvCxnSpPr>
            <p:cNvPr id="172" name="Straight Connector 171">
              <a:extLst>
                <a:ext uri="{FF2B5EF4-FFF2-40B4-BE49-F238E27FC236}">
                  <a16:creationId xmlns:a16="http://schemas.microsoft.com/office/drawing/2014/main" id="{83B203A6-ECD7-8D43-D11E-9E49F093DD53}"/>
                </a:ext>
              </a:extLst>
            </p:cNvPr>
            <p:cNvCxnSpPr>
              <a:cxnSpLocks/>
            </p:cNvCxnSpPr>
            <p:nvPr/>
          </p:nvCxnSpPr>
          <p:spPr>
            <a:xfrm>
              <a:off x="3155509" y="2532151"/>
              <a:ext cx="0" cy="14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5A6FEF-F445-A01D-A746-B203E66DC34E}"/>
                </a:ext>
              </a:extLst>
            </p:cNvPr>
            <p:cNvCxnSpPr>
              <a:cxnSpLocks/>
            </p:cNvCxnSpPr>
            <p:nvPr/>
          </p:nvCxnSpPr>
          <p:spPr>
            <a:xfrm>
              <a:off x="3099705" y="2528304"/>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8CCB160-1645-8D5E-5DA2-9EFF5489A08F}"/>
                </a:ext>
              </a:extLst>
            </p:cNvPr>
            <p:cNvCxnSpPr>
              <a:cxnSpLocks/>
            </p:cNvCxnSpPr>
            <p:nvPr/>
          </p:nvCxnSpPr>
          <p:spPr>
            <a:xfrm>
              <a:off x="3099701" y="266638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7B94F883-3AFD-8E25-83E5-A40D9161F639}"/>
                </a:ext>
              </a:extLst>
            </p:cNvPr>
            <p:cNvSpPr txBox="1"/>
            <p:nvPr/>
          </p:nvSpPr>
          <p:spPr>
            <a:xfrm>
              <a:off x="3175597" y="2481212"/>
              <a:ext cx="250390" cy="246221"/>
            </a:xfrm>
            <a:prstGeom prst="rect">
              <a:avLst/>
            </a:prstGeom>
            <a:noFill/>
          </p:spPr>
          <p:txBody>
            <a:bodyPr wrap="none" rtlCol="0">
              <a:spAutoFit/>
            </a:bodyPr>
            <a:lstStyle/>
            <a:p>
              <a:r>
                <a:rPr lang="en-US" sz="1000" dirty="0">
                  <a:solidFill>
                    <a:srgbClr val="0070C0"/>
                  </a:solidFill>
                </a:rPr>
                <a:t>1</a:t>
              </a:r>
            </a:p>
          </p:txBody>
        </p:sp>
      </p:grpSp>
      <p:sp>
        <p:nvSpPr>
          <p:cNvPr id="184" name="Content Placeholder 2">
            <a:extLst>
              <a:ext uri="{FF2B5EF4-FFF2-40B4-BE49-F238E27FC236}">
                <a16:creationId xmlns:a16="http://schemas.microsoft.com/office/drawing/2014/main" id="{3F555124-05A7-B1DD-D471-D865342788BB}"/>
              </a:ext>
            </a:extLst>
          </p:cNvPr>
          <p:cNvSpPr txBox="1">
            <a:spLocks/>
          </p:cNvSpPr>
          <p:nvPr/>
        </p:nvSpPr>
        <p:spPr>
          <a:xfrm>
            <a:off x="3911578" y="958082"/>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Before</a:t>
            </a:r>
          </a:p>
        </p:txBody>
      </p:sp>
      <p:grpSp>
        <p:nvGrpSpPr>
          <p:cNvPr id="13" name="Group 12">
            <a:extLst>
              <a:ext uri="{FF2B5EF4-FFF2-40B4-BE49-F238E27FC236}">
                <a16:creationId xmlns:a16="http://schemas.microsoft.com/office/drawing/2014/main" id="{7F42B80E-FDAA-9DB7-5912-D7E2B23D4D2B}"/>
              </a:ext>
            </a:extLst>
          </p:cNvPr>
          <p:cNvGrpSpPr/>
          <p:nvPr/>
        </p:nvGrpSpPr>
        <p:grpSpPr>
          <a:xfrm>
            <a:off x="4906400" y="2213659"/>
            <a:ext cx="378000" cy="722748"/>
            <a:chOff x="664790" y="3894478"/>
            <a:chExt cx="378000" cy="722748"/>
          </a:xfrm>
        </p:grpSpPr>
        <p:sp>
          <p:nvSpPr>
            <p:cNvPr id="15" name="Triangle 14">
              <a:extLst>
                <a:ext uri="{FF2B5EF4-FFF2-40B4-BE49-F238E27FC236}">
                  <a16:creationId xmlns:a16="http://schemas.microsoft.com/office/drawing/2014/main" id="{E43AD0F3-75B0-13B6-2675-931ED65317C1}"/>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514BCBF6-41C0-DE9E-B1DF-F9CC1EF60006}"/>
                </a:ext>
              </a:extLst>
            </p:cNvPr>
            <p:cNvSpPr txBox="1"/>
            <p:nvPr/>
          </p:nvSpPr>
          <p:spPr>
            <a:xfrm>
              <a:off x="713155" y="4309449"/>
              <a:ext cx="28725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V</a:t>
              </a:r>
            </a:p>
          </p:txBody>
        </p:sp>
      </p:grpSp>
      <p:sp>
        <p:nvSpPr>
          <p:cNvPr id="22" name="Oval 21">
            <a:extLst>
              <a:ext uri="{FF2B5EF4-FFF2-40B4-BE49-F238E27FC236}">
                <a16:creationId xmlns:a16="http://schemas.microsoft.com/office/drawing/2014/main" id="{E9E5D599-32AD-1C68-38EB-82D9E363B832}"/>
              </a:ext>
            </a:extLst>
          </p:cNvPr>
          <p:cNvSpPr>
            <a:spLocks noChangeAspect="1"/>
          </p:cNvSpPr>
          <p:nvPr/>
        </p:nvSpPr>
        <p:spPr>
          <a:xfrm>
            <a:off x="4697469" y="192725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129E65B4-308E-0C07-BF2E-B11800E8F449}"/>
              </a:ext>
            </a:extLst>
          </p:cNvPr>
          <p:cNvSpPr txBox="1"/>
          <p:nvPr/>
        </p:nvSpPr>
        <p:spPr>
          <a:xfrm>
            <a:off x="4708847" y="1917367"/>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Y</a:t>
            </a:r>
          </a:p>
        </p:txBody>
      </p:sp>
      <p:cxnSp>
        <p:nvCxnSpPr>
          <p:cNvPr id="46" name="Straight Connector 45">
            <a:extLst>
              <a:ext uri="{FF2B5EF4-FFF2-40B4-BE49-F238E27FC236}">
                <a16:creationId xmlns:a16="http://schemas.microsoft.com/office/drawing/2014/main" id="{1F5808EA-574C-D9AC-3788-FCCCA7F7574C}"/>
              </a:ext>
            </a:extLst>
          </p:cNvPr>
          <p:cNvCxnSpPr>
            <a:cxnSpLocks/>
            <a:stCxn id="22" idx="6"/>
          </p:cNvCxnSpPr>
          <p:nvPr/>
        </p:nvCxnSpPr>
        <p:spPr>
          <a:xfrm>
            <a:off x="4985469" y="2071256"/>
            <a:ext cx="109931" cy="110844"/>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EB145EB-0D86-F7A0-04E2-5A1C37DE3B96}"/>
              </a:ext>
            </a:extLst>
          </p:cNvPr>
          <p:cNvCxnSpPr>
            <a:cxnSpLocks/>
          </p:cNvCxnSpPr>
          <p:nvPr/>
        </p:nvCxnSpPr>
        <p:spPr>
          <a:xfrm flipH="1">
            <a:off x="4573028" y="2065884"/>
            <a:ext cx="109931" cy="110844"/>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71C84754-FCB0-B86E-A16A-484B825B5544}"/>
              </a:ext>
            </a:extLst>
          </p:cNvPr>
          <p:cNvGrpSpPr/>
          <p:nvPr/>
        </p:nvGrpSpPr>
        <p:grpSpPr>
          <a:xfrm>
            <a:off x="4385597" y="2209051"/>
            <a:ext cx="378000" cy="722748"/>
            <a:chOff x="664790" y="3894478"/>
            <a:chExt cx="378000" cy="722748"/>
          </a:xfrm>
        </p:grpSpPr>
        <p:sp>
          <p:nvSpPr>
            <p:cNvPr id="61" name="Triangle 60">
              <a:extLst>
                <a:ext uri="{FF2B5EF4-FFF2-40B4-BE49-F238E27FC236}">
                  <a16:creationId xmlns:a16="http://schemas.microsoft.com/office/drawing/2014/main" id="{ED15FE2E-490E-54F1-682D-9FBD0E04DA1D}"/>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TextBox 61">
              <a:extLst>
                <a:ext uri="{FF2B5EF4-FFF2-40B4-BE49-F238E27FC236}">
                  <a16:creationId xmlns:a16="http://schemas.microsoft.com/office/drawing/2014/main" id="{6C69FD3B-4ED1-8A69-DC3E-7492228A841C}"/>
                </a:ext>
              </a:extLst>
            </p:cNvPr>
            <p:cNvSpPr txBox="1"/>
            <p:nvPr/>
          </p:nvSpPr>
          <p:spPr>
            <a:xfrm>
              <a:off x="713155" y="4309449"/>
              <a:ext cx="30008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a:t>
              </a:r>
            </a:p>
          </p:txBody>
        </p:sp>
      </p:grpSp>
      <p:grpSp>
        <p:nvGrpSpPr>
          <p:cNvPr id="64" name="Group 63">
            <a:extLst>
              <a:ext uri="{FF2B5EF4-FFF2-40B4-BE49-F238E27FC236}">
                <a16:creationId xmlns:a16="http://schemas.microsoft.com/office/drawing/2014/main" id="{BD8D5EFF-8A91-29F1-D78B-1FCCB3AA81EE}"/>
              </a:ext>
            </a:extLst>
          </p:cNvPr>
          <p:cNvGrpSpPr/>
          <p:nvPr/>
        </p:nvGrpSpPr>
        <p:grpSpPr>
          <a:xfrm>
            <a:off x="5792748" y="1768828"/>
            <a:ext cx="378000" cy="839128"/>
            <a:chOff x="664790" y="3761472"/>
            <a:chExt cx="378000" cy="839128"/>
          </a:xfrm>
        </p:grpSpPr>
        <p:sp>
          <p:nvSpPr>
            <p:cNvPr id="65" name="Triangle 64">
              <a:extLst>
                <a:ext uri="{FF2B5EF4-FFF2-40B4-BE49-F238E27FC236}">
                  <a16:creationId xmlns:a16="http://schemas.microsoft.com/office/drawing/2014/main" id="{8068B353-1A77-C18E-1364-CA24EA4101A0}"/>
                </a:ext>
              </a:extLst>
            </p:cNvPr>
            <p:cNvSpPr/>
            <p:nvPr/>
          </p:nvSpPr>
          <p:spPr>
            <a:xfrm>
              <a:off x="664790" y="3761472"/>
              <a:ext cx="378000" cy="828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8080F593-C955-7A09-9B7B-076B63D25B99}"/>
                </a:ext>
              </a:extLst>
            </p:cNvPr>
            <p:cNvSpPr txBox="1"/>
            <p:nvPr/>
          </p:nvSpPr>
          <p:spPr>
            <a:xfrm>
              <a:off x="696529" y="4292823"/>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74" name="Group 73">
            <a:extLst>
              <a:ext uri="{FF2B5EF4-FFF2-40B4-BE49-F238E27FC236}">
                <a16:creationId xmlns:a16="http://schemas.microsoft.com/office/drawing/2014/main" id="{A8717DF1-DD70-7152-D157-08A5A1E42BB0}"/>
              </a:ext>
            </a:extLst>
          </p:cNvPr>
          <p:cNvGrpSpPr/>
          <p:nvPr/>
        </p:nvGrpSpPr>
        <p:grpSpPr>
          <a:xfrm>
            <a:off x="4532951" y="1667402"/>
            <a:ext cx="341056" cy="398522"/>
            <a:chOff x="-286905" y="2770921"/>
            <a:chExt cx="341056" cy="398522"/>
          </a:xfrm>
        </p:grpSpPr>
        <p:sp>
          <p:nvSpPr>
            <p:cNvPr id="75" name="Arc 74">
              <a:extLst>
                <a:ext uri="{FF2B5EF4-FFF2-40B4-BE49-F238E27FC236}">
                  <a16:creationId xmlns:a16="http://schemas.microsoft.com/office/drawing/2014/main" id="{60F37561-5E8E-C71C-5D21-1017066F0922}"/>
                </a:ext>
              </a:extLst>
            </p:cNvPr>
            <p:cNvSpPr/>
            <p:nvPr/>
          </p:nvSpPr>
          <p:spPr>
            <a:xfrm>
              <a:off x="-229812" y="2936663"/>
              <a:ext cx="144000" cy="144000"/>
            </a:xfrm>
            <a:prstGeom prst="arc">
              <a:avLst>
                <a:gd name="adj1" fmla="val 4121498"/>
                <a:gd name="adj2" fmla="val 387892"/>
              </a:avLst>
            </a:prstGeom>
            <a:ln w="12700">
              <a:solidFill>
                <a:srgbClr val="FF2600"/>
              </a:solidFill>
              <a:headEnd type="stealth" w="med" len="sm"/>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08838F10-C176-26EA-0358-C9BE5233FB4A}"/>
                </a:ext>
              </a:extLst>
            </p:cNvPr>
            <p:cNvCxnSpPr>
              <a:cxnSpLocks/>
            </p:cNvCxnSpPr>
            <p:nvPr/>
          </p:nvCxnSpPr>
          <p:spPr>
            <a:xfrm>
              <a:off x="54151" y="2770921"/>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E30212C-0C49-1D70-2E81-E390E3938913}"/>
                </a:ext>
              </a:extLst>
            </p:cNvPr>
            <p:cNvCxnSpPr>
              <a:cxnSpLocks/>
            </p:cNvCxnSpPr>
            <p:nvPr/>
          </p:nvCxnSpPr>
          <p:spPr>
            <a:xfrm flipV="1">
              <a:off x="-286905" y="295344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sp>
        <p:nvSpPr>
          <p:cNvPr id="78" name="Content Placeholder 2">
            <a:extLst>
              <a:ext uri="{FF2B5EF4-FFF2-40B4-BE49-F238E27FC236}">
                <a16:creationId xmlns:a16="http://schemas.microsoft.com/office/drawing/2014/main" id="{87935329-8502-9339-A1CB-56FAC4C6B74E}"/>
              </a:ext>
            </a:extLst>
          </p:cNvPr>
          <p:cNvSpPr txBox="1">
            <a:spLocks/>
          </p:cNvSpPr>
          <p:nvPr/>
        </p:nvSpPr>
        <p:spPr>
          <a:xfrm>
            <a:off x="74402" y="995814"/>
            <a:ext cx="3808944" cy="191106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00"/>
              </a:lnSpc>
              <a:spcBef>
                <a:spcPts val="0"/>
              </a:spcBef>
            </a:pPr>
            <a:r>
              <a:rPr lang="en-US" sz="1400" dirty="0"/>
              <a:t>Double Rotation: Left-right (LR)</a:t>
            </a:r>
          </a:p>
          <a:p>
            <a:pPr>
              <a:lnSpc>
                <a:spcPts val="1600"/>
              </a:lnSpc>
              <a:spcBef>
                <a:spcPts val="0"/>
              </a:spcBef>
            </a:pPr>
            <a:r>
              <a:rPr lang="en-US" sz="1400" dirty="0"/>
              <a:t>Unbalance caused by either</a:t>
            </a:r>
          </a:p>
          <a:p>
            <a:pPr marL="444500" lvl="1" indent="-227013">
              <a:lnSpc>
                <a:spcPts val="1600"/>
              </a:lnSpc>
              <a:spcBef>
                <a:spcPts val="0"/>
              </a:spcBef>
            </a:pPr>
            <a:r>
              <a:rPr lang="en-US" sz="1200" dirty="0"/>
              <a:t>Insertion of node Y</a:t>
            </a:r>
          </a:p>
          <a:p>
            <a:pPr marL="444500" lvl="1" indent="-227013">
              <a:lnSpc>
                <a:spcPts val="1600"/>
              </a:lnSpc>
              <a:spcBef>
                <a:spcPts val="0"/>
              </a:spcBef>
            </a:pPr>
            <a:r>
              <a:rPr lang="en-US" sz="1200" dirty="0"/>
              <a:t>Height decrease in subtree W (removal)</a:t>
            </a:r>
          </a:p>
          <a:p>
            <a:pPr marL="444500" lvl="1" indent="-227013">
              <a:lnSpc>
                <a:spcPts val="1600"/>
              </a:lnSpc>
              <a:spcBef>
                <a:spcPts val="0"/>
              </a:spcBef>
            </a:pPr>
            <a:r>
              <a:rPr lang="en-US" sz="1200" dirty="0"/>
              <a:t>Height increase in subtrees U or V (insertion)</a:t>
            </a:r>
          </a:p>
          <a:p>
            <a:pPr>
              <a:lnSpc>
                <a:spcPts val="1600"/>
              </a:lnSpc>
              <a:spcBef>
                <a:spcPts val="0"/>
              </a:spcBef>
            </a:pPr>
            <a:r>
              <a:rPr lang="en-US" sz="1400" dirty="0"/>
              <a:t>Need a left rotation to rebalance inner right-heavy subtree</a:t>
            </a:r>
          </a:p>
          <a:p>
            <a:pPr>
              <a:lnSpc>
                <a:spcPts val="1600"/>
              </a:lnSpc>
              <a:spcBef>
                <a:spcPts val="0"/>
              </a:spcBef>
            </a:pPr>
            <a:r>
              <a:rPr lang="en-US" sz="1400" dirty="0"/>
              <a:t>Followed by a right rotation to rebalance left-heavy tree</a:t>
            </a:r>
          </a:p>
        </p:txBody>
      </p:sp>
      <p:sp>
        <p:nvSpPr>
          <p:cNvPr id="79" name="Oval 78">
            <a:extLst>
              <a:ext uri="{FF2B5EF4-FFF2-40B4-BE49-F238E27FC236}">
                <a16:creationId xmlns:a16="http://schemas.microsoft.com/office/drawing/2014/main" id="{A09D3D4E-489A-AA92-44FF-A8833B3C0C20}"/>
              </a:ext>
            </a:extLst>
          </p:cNvPr>
          <p:cNvSpPr>
            <a:spLocks noChangeAspect="1"/>
          </p:cNvSpPr>
          <p:nvPr/>
        </p:nvSpPr>
        <p:spPr>
          <a:xfrm>
            <a:off x="1802702" y="308923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79">
            <a:extLst>
              <a:ext uri="{FF2B5EF4-FFF2-40B4-BE49-F238E27FC236}">
                <a16:creationId xmlns:a16="http://schemas.microsoft.com/office/drawing/2014/main" id="{CECA8F32-DF0C-8931-F8FE-F8A4A42E0F20}"/>
              </a:ext>
            </a:extLst>
          </p:cNvPr>
          <p:cNvSpPr txBox="1"/>
          <p:nvPr/>
        </p:nvSpPr>
        <p:spPr>
          <a:xfrm>
            <a:off x="1813949" y="3069331"/>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86" name="Oval 85">
            <a:extLst>
              <a:ext uri="{FF2B5EF4-FFF2-40B4-BE49-F238E27FC236}">
                <a16:creationId xmlns:a16="http://schemas.microsoft.com/office/drawing/2014/main" id="{4948CC15-76FE-10D2-BA9D-8B13557D43CA}"/>
              </a:ext>
            </a:extLst>
          </p:cNvPr>
          <p:cNvSpPr>
            <a:spLocks noChangeAspect="1"/>
          </p:cNvSpPr>
          <p:nvPr/>
        </p:nvSpPr>
        <p:spPr>
          <a:xfrm>
            <a:off x="1002735" y="335356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TextBox 86">
            <a:extLst>
              <a:ext uri="{FF2B5EF4-FFF2-40B4-BE49-F238E27FC236}">
                <a16:creationId xmlns:a16="http://schemas.microsoft.com/office/drawing/2014/main" id="{62B97B5E-23E2-9F4D-C6BE-A74ECAE39669}"/>
              </a:ext>
            </a:extLst>
          </p:cNvPr>
          <p:cNvSpPr txBox="1"/>
          <p:nvPr/>
        </p:nvSpPr>
        <p:spPr>
          <a:xfrm>
            <a:off x="1013988" y="3341978"/>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Y</a:t>
            </a:r>
          </a:p>
        </p:txBody>
      </p:sp>
      <p:cxnSp>
        <p:nvCxnSpPr>
          <p:cNvPr id="88" name="Straight Connector 87">
            <a:extLst>
              <a:ext uri="{FF2B5EF4-FFF2-40B4-BE49-F238E27FC236}">
                <a16:creationId xmlns:a16="http://schemas.microsoft.com/office/drawing/2014/main" id="{F5045698-2389-DD0B-74A1-DA9FDBAD9837}"/>
              </a:ext>
            </a:extLst>
          </p:cNvPr>
          <p:cNvCxnSpPr>
            <a:cxnSpLocks/>
          </p:cNvCxnSpPr>
          <p:nvPr/>
        </p:nvCxnSpPr>
        <p:spPr>
          <a:xfrm>
            <a:off x="1947965" y="2943103"/>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5D6588A-F64F-210B-8AB4-37C6D2082ECC}"/>
              </a:ext>
            </a:extLst>
          </p:cNvPr>
          <p:cNvCxnSpPr>
            <a:cxnSpLocks/>
            <a:endCxn id="166" idx="0"/>
          </p:cNvCxnSpPr>
          <p:nvPr/>
        </p:nvCxnSpPr>
        <p:spPr>
          <a:xfrm flipH="1">
            <a:off x="740794" y="3625519"/>
            <a:ext cx="331779" cy="165175"/>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74E1EE0-2433-4A73-EF88-644DDF2F9114}"/>
              </a:ext>
            </a:extLst>
          </p:cNvPr>
          <p:cNvCxnSpPr>
            <a:cxnSpLocks/>
            <a:stCxn id="80" idx="3"/>
          </p:cNvCxnSpPr>
          <p:nvPr/>
        </p:nvCxnSpPr>
        <p:spPr>
          <a:xfrm>
            <a:off x="2081971" y="3223220"/>
            <a:ext cx="324000" cy="36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F9E29018-85EA-7BC1-EE03-7E5CD7266526}"/>
              </a:ext>
            </a:extLst>
          </p:cNvPr>
          <p:cNvGrpSpPr/>
          <p:nvPr/>
        </p:nvGrpSpPr>
        <p:grpSpPr>
          <a:xfrm>
            <a:off x="154333" y="4215402"/>
            <a:ext cx="378000" cy="764313"/>
            <a:chOff x="664790" y="3894478"/>
            <a:chExt cx="378000" cy="764313"/>
          </a:xfrm>
        </p:grpSpPr>
        <p:sp>
          <p:nvSpPr>
            <p:cNvPr id="92" name="Triangle 91">
              <a:extLst>
                <a:ext uri="{FF2B5EF4-FFF2-40B4-BE49-F238E27FC236}">
                  <a16:creationId xmlns:a16="http://schemas.microsoft.com/office/drawing/2014/main" id="{2877901B-9A41-ECE9-F41B-8D35466A9397}"/>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a:extLst>
                <a:ext uri="{FF2B5EF4-FFF2-40B4-BE49-F238E27FC236}">
                  <a16:creationId xmlns:a16="http://schemas.microsoft.com/office/drawing/2014/main" id="{EF17F4D6-E44D-079C-E065-5C669CED6423}"/>
                </a:ext>
              </a:extLst>
            </p:cNvPr>
            <p:cNvSpPr txBox="1"/>
            <p:nvPr/>
          </p:nvSpPr>
          <p:spPr>
            <a:xfrm>
              <a:off x="713155" y="4351014"/>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94" name="Straight Connector 93">
            <a:extLst>
              <a:ext uri="{FF2B5EF4-FFF2-40B4-BE49-F238E27FC236}">
                <a16:creationId xmlns:a16="http://schemas.microsoft.com/office/drawing/2014/main" id="{BCD4FFC3-CA1C-B32C-4E22-C61B1F0E74D8}"/>
              </a:ext>
            </a:extLst>
          </p:cNvPr>
          <p:cNvCxnSpPr>
            <a:cxnSpLocks/>
          </p:cNvCxnSpPr>
          <p:nvPr/>
        </p:nvCxnSpPr>
        <p:spPr>
          <a:xfrm flipH="1">
            <a:off x="1164171" y="3208167"/>
            <a:ext cx="64800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B5C8797-8C0C-F48F-1B65-54FCA6EC29FC}"/>
              </a:ext>
            </a:extLst>
          </p:cNvPr>
          <p:cNvCxnSpPr>
            <a:cxnSpLocks/>
          </p:cNvCxnSpPr>
          <p:nvPr/>
        </p:nvCxnSpPr>
        <p:spPr>
          <a:xfrm>
            <a:off x="1237281" y="3617855"/>
            <a:ext cx="322733" cy="39618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132" name="Content Placeholder 2">
            <a:extLst>
              <a:ext uri="{FF2B5EF4-FFF2-40B4-BE49-F238E27FC236}">
                <a16:creationId xmlns:a16="http://schemas.microsoft.com/office/drawing/2014/main" id="{97D2F4C0-F573-584D-FC1B-BCA7E7E32B41}"/>
              </a:ext>
            </a:extLst>
          </p:cNvPr>
          <p:cNvSpPr txBox="1">
            <a:spLocks/>
          </p:cNvSpPr>
          <p:nvPr/>
        </p:nvSpPr>
        <p:spPr>
          <a:xfrm>
            <a:off x="378280" y="2906225"/>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During</a:t>
            </a:r>
          </a:p>
        </p:txBody>
      </p:sp>
      <p:grpSp>
        <p:nvGrpSpPr>
          <p:cNvPr id="134" name="Group 133">
            <a:extLst>
              <a:ext uri="{FF2B5EF4-FFF2-40B4-BE49-F238E27FC236}">
                <a16:creationId xmlns:a16="http://schemas.microsoft.com/office/drawing/2014/main" id="{C5C7E314-A9E2-31E2-02C7-51445F94B091}"/>
              </a:ext>
            </a:extLst>
          </p:cNvPr>
          <p:cNvGrpSpPr/>
          <p:nvPr/>
        </p:nvGrpSpPr>
        <p:grpSpPr>
          <a:xfrm>
            <a:off x="1373098" y="4045421"/>
            <a:ext cx="378000" cy="780939"/>
            <a:chOff x="664790" y="3836287"/>
            <a:chExt cx="378000" cy="780939"/>
          </a:xfrm>
        </p:grpSpPr>
        <p:sp>
          <p:nvSpPr>
            <p:cNvPr id="148" name="Triangle 147">
              <a:extLst>
                <a:ext uri="{FF2B5EF4-FFF2-40B4-BE49-F238E27FC236}">
                  <a16:creationId xmlns:a16="http://schemas.microsoft.com/office/drawing/2014/main" id="{3C3FB45B-8BD6-D1E9-1A18-443CC318C6E3}"/>
                </a:ext>
              </a:extLst>
            </p:cNvPr>
            <p:cNvSpPr/>
            <p:nvPr/>
          </p:nvSpPr>
          <p:spPr>
            <a:xfrm>
              <a:off x="664790" y="3836287"/>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2" name="TextBox 161">
              <a:extLst>
                <a:ext uri="{FF2B5EF4-FFF2-40B4-BE49-F238E27FC236}">
                  <a16:creationId xmlns:a16="http://schemas.microsoft.com/office/drawing/2014/main" id="{DEB8C493-A4B0-36A1-A406-B7E62499DF49}"/>
                </a:ext>
              </a:extLst>
            </p:cNvPr>
            <p:cNvSpPr txBox="1"/>
            <p:nvPr/>
          </p:nvSpPr>
          <p:spPr>
            <a:xfrm>
              <a:off x="713155" y="4309449"/>
              <a:ext cx="28725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V</a:t>
              </a:r>
            </a:p>
          </p:txBody>
        </p:sp>
      </p:grpSp>
      <p:sp>
        <p:nvSpPr>
          <p:cNvPr id="164" name="Oval 163">
            <a:extLst>
              <a:ext uri="{FF2B5EF4-FFF2-40B4-BE49-F238E27FC236}">
                <a16:creationId xmlns:a16="http://schemas.microsoft.com/office/drawing/2014/main" id="{DD8B8252-1E33-2139-C2EF-783194A7BA93}"/>
              </a:ext>
            </a:extLst>
          </p:cNvPr>
          <p:cNvSpPr>
            <a:spLocks noChangeAspect="1"/>
          </p:cNvSpPr>
          <p:nvPr/>
        </p:nvSpPr>
        <p:spPr>
          <a:xfrm>
            <a:off x="590596" y="3800583"/>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6" name="TextBox 165">
            <a:extLst>
              <a:ext uri="{FF2B5EF4-FFF2-40B4-BE49-F238E27FC236}">
                <a16:creationId xmlns:a16="http://schemas.microsoft.com/office/drawing/2014/main" id="{ED58B1D9-0129-AC64-82B3-0F97FF94EB3C}"/>
              </a:ext>
            </a:extLst>
          </p:cNvPr>
          <p:cNvSpPr txBox="1"/>
          <p:nvPr/>
        </p:nvSpPr>
        <p:spPr>
          <a:xfrm>
            <a:off x="601974" y="3790694"/>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167" name="Straight Connector 166">
            <a:extLst>
              <a:ext uri="{FF2B5EF4-FFF2-40B4-BE49-F238E27FC236}">
                <a16:creationId xmlns:a16="http://schemas.microsoft.com/office/drawing/2014/main" id="{BDEC99BB-878F-98B1-94DF-8CF4BBEE45B5}"/>
              </a:ext>
            </a:extLst>
          </p:cNvPr>
          <p:cNvCxnSpPr>
            <a:cxnSpLocks/>
            <a:stCxn id="164" idx="6"/>
            <a:endCxn id="177" idx="0"/>
          </p:cNvCxnSpPr>
          <p:nvPr/>
        </p:nvCxnSpPr>
        <p:spPr>
          <a:xfrm>
            <a:off x="878596" y="3944583"/>
            <a:ext cx="160216" cy="311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7F28E9A-5CFB-F9DA-AE3D-FC2F22DAD0BE}"/>
              </a:ext>
            </a:extLst>
          </p:cNvPr>
          <p:cNvCxnSpPr>
            <a:cxnSpLocks/>
            <a:endCxn id="92" idx="0"/>
          </p:cNvCxnSpPr>
          <p:nvPr/>
        </p:nvCxnSpPr>
        <p:spPr>
          <a:xfrm flipH="1">
            <a:off x="343333" y="3998802"/>
            <a:ext cx="242174" cy="216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EE489445-8BA0-D1C7-A784-10BB490F89B9}"/>
              </a:ext>
            </a:extLst>
          </p:cNvPr>
          <p:cNvGrpSpPr/>
          <p:nvPr/>
        </p:nvGrpSpPr>
        <p:grpSpPr>
          <a:xfrm>
            <a:off x="849812" y="4256183"/>
            <a:ext cx="378000" cy="722748"/>
            <a:chOff x="664790" y="3894478"/>
            <a:chExt cx="378000" cy="722748"/>
          </a:xfrm>
        </p:grpSpPr>
        <p:sp>
          <p:nvSpPr>
            <p:cNvPr id="177" name="Triangle 176">
              <a:extLst>
                <a:ext uri="{FF2B5EF4-FFF2-40B4-BE49-F238E27FC236}">
                  <a16:creationId xmlns:a16="http://schemas.microsoft.com/office/drawing/2014/main" id="{3308095A-2758-B9CA-391E-44DC303CD3D5}"/>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9" name="TextBox 178">
              <a:extLst>
                <a:ext uri="{FF2B5EF4-FFF2-40B4-BE49-F238E27FC236}">
                  <a16:creationId xmlns:a16="http://schemas.microsoft.com/office/drawing/2014/main" id="{01B0F131-4E70-0284-DB01-4D92A1E3E07C}"/>
                </a:ext>
              </a:extLst>
            </p:cNvPr>
            <p:cNvSpPr txBox="1"/>
            <p:nvPr/>
          </p:nvSpPr>
          <p:spPr>
            <a:xfrm>
              <a:off x="713155" y="4309449"/>
              <a:ext cx="30008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a:t>
              </a:r>
            </a:p>
          </p:txBody>
        </p:sp>
      </p:grpSp>
      <p:grpSp>
        <p:nvGrpSpPr>
          <p:cNvPr id="186" name="Group 185">
            <a:extLst>
              <a:ext uri="{FF2B5EF4-FFF2-40B4-BE49-F238E27FC236}">
                <a16:creationId xmlns:a16="http://schemas.microsoft.com/office/drawing/2014/main" id="{B6D08D77-C1A4-01DE-5E97-6E0D158800AB}"/>
              </a:ext>
            </a:extLst>
          </p:cNvPr>
          <p:cNvGrpSpPr/>
          <p:nvPr/>
        </p:nvGrpSpPr>
        <p:grpSpPr>
          <a:xfrm>
            <a:off x="2216971" y="3614630"/>
            <a:ext cx="378000" cy="930571"/>
            <a:chOff x="664790" y="3761472"/>
            <a:chExt cx="378000" cy="930571"/>
          </a:xfrm>
        </p:grpSpPr>
        <p:sp>
          <p:nvSpPr>
            <p:cNvPr id="187" name="Triangle 186">
              <a:extLst>
                <a:ext uri="{FF2B5EF4-FFF2-40B4-BE49-F238E27FC236}">
                  <a16:creationId xmlns:a16="http://schemas.microsoft.com/office/drawing/2014/main" id="{C1651AE7-6F14-1FE2-1FFD-905D3C19F592}"/>
                </a:ext>
              </a:extLst>
            </p:cNvPr>
            <p:cNvSpPr/>
            <p:nvPr/>
          </p:nvSpPr>
          <p:spPr>
            <a:xfrm>
              <a:off x="664790" y="3761472"/>
              <a:ext cx="378000" cy="90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TextBox 187">
              <a:extLst>
                <a:ext uri="{FF2B5EF4-FFF2-40B4-BE49-F238E27FC236}">
                  <a16:creationId xmlns:a16="http://schemas.microsoft.com/office/drawing/2014/main" id="{AC39A322-9894-D3F2-6D43-3F0FD81BD608}"/>
                </a:ext>
              </a:extLst>
            </p:cNvPr>
            <p:cNvSpPr txBox="1"/>
            <p:nvPr/>
          </p:nvSpPr>
          <p:spPr>
            <a:xfrm>
              <a:off x="696529" y="4384266"/>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198" name="Group 197">
            <a:extLst>
              <a:ext uri="{FF2B5EF4-FFF2-40B4-BE49-F238E27FC236}">
                <a16:creationId xmlns:a16="http://schemas.microsoft.com/office/drawing/2014/main" id="{C0D40C2B-47B7-1276-DFC9-F432051B95D9}"/>
              </a:ext>
            </a:extLst>
          </p:cNvPr>
          <p:cNvGrpSpPr/>
          <p:nvPr/>
        </p:nvGrpSpPr>
        <p:grpSpPr>
          <a:xfrm>
            <a:off x="2910547" y="4522022"/>
            <a:ext cx="334599" cy="433033"/>
            <a:chOff x="3489168" y="2374760"/>
            <a:chExt cx="334599" cy="433033"/>
          </a:xfrm>
        </p:grpSpPr>
        <p:cxnSp>
          <p:nvCxnSpPr>
            <p:cNvPr id="199" name="Straight Connector 198">
              <a:extLst>
                <a:ext uri="{FF2B5EF4-FFF2-40B4-BE49-F238E27FC236}">
                  <a16:creationId xmlns:a16="http://schemas.microsoft.com/office/drawing/2014/main" id="{B6A33D6D-AD0C-FCF7-12AC-F81797D2A54F}"/>
                </a:ext>
              </a:extLst>
            </p:cNvPr>
            <p:cNvCxnSpPr>
              <a:cxnSpLocks/>
            </p:cNvCxnSpPr>
            <p:nvPr/>
          </p:nvCxnSpPr>
          <p:spPr>
            <a:xfrm>
              <a:off x="3544976" y="2374760"/>
              <a:ext cx="0" cy="417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57065355-2DA1-DD6E-1EFF-4E3648927F56}"/>
                </a:ext>
              </a:extLst>
            </p:cNvPr>
            <p:cNvCxnSpPr>
              <a:cxnSpLocks/>
            </p:cNvCxnSpPr>
            <p:nvPr/>
          </p:nvCxnSpPr>
          <p:spPr>
            <a:xfrm>
              <a:off x="3489172" y="2379902"/>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0EBFE7D7-2915-3091-7E1F-1A281C2912C1}"/>
                </a:ext>
              </a:extLst>
            </p:cNvPr>
            <p:cNvCxnSpPr>
              <a:cxnSpLocks/>
            </p:cNvCxnSpPr>
            <p:nvPr/>
          </p:nvCxnSpPr>
          <p:spPr>
            <a:xfrm>
              <a:off x="3489168" y="2807704"/>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B942A4C0-32D5-6CA2-0636-79F718CF079F}"/>
                </a:ext>
              </a:extLst>
            </p:cNvPr>
            <p:cNvSpPr txBox="1"/>
            <p:nvPr/>
          </p:nvSpPr>
          <p:spPr>
            <a:xfrm>
              <a:off x="3573377" y="2561572"/>
              <a:ext cx="250390" cy="246221"/>
            </a:xfrm>
            <a:prstGeom prst="rect">
              <a:avLst/>
            </a:prstGeom>
            <a:noFill/>
          </p:spPr>
          <p:txBody>
            <a:bodyPr wrap="none" rtlCol="0">
              <a:spAutoFit/>
            </a:bodyPr>
            <a:lstStyle/>
            <a:p>
              <a:r>
                <a:rPr lang="en-US" sz="1000" dirty="0">
                  <a:solidFill>
                    <a:srgbClr val="0070C0"/>
                  </a:solidFill>
                </a:rPr>
                <a:t>2</a:t>
              </a:r>
            </a:p>
          </p:txBody>
        </p:sp>
      </p:grpSp>
      <p:grpSp>
        <p:nvGrpSpPr>
          <p:cNvPr id="203" name="Group 202">
            <a:extLst>
              <a:ext uri="{FF2B5EF4-FFF2-40B4-BE49-F238E27FC236}">
                <a16:creationId xmlns:a16="http://schemas.microsoft.com/office/drawing/2014/main" id="{FB675673-A343-933D-5B3E-D2B7AA947ECE}"/>
              </a:ext>
            </a:extLst>
          </p:cNvPr>
          <p:cNvGrpSpPr/>
          <p:nvPr/>
        </p:nvGrpSpPr>
        <p:grpSpPr>
          <a:xfrm>
            <a:off x="2626165" y="4718225"/>
            <a:ext cx="304390" cy="246221"/>
            <a:chOff x="3099701" y="2436561"/>
            <a:chExt cx="304390" cy="246221"/>
          </a:xfrm>
        </p:grpSpPr>
        <p:cxnSp>
          <p:nvCxnSpPr>
            <p:cNvPr id="204" name="Straight Connector 203">
              <a:extLst>
                <a:ext uri="{FF2B5EF4-FFF2-40B4-BE49-F238E27FC236}">
                  <a16:creationId xmlns:a16="http://schemas.microsoft.com/office/drawing/2014/main" id="{2F49290C-3453-8623-0B0C-85F511F17BE0}"/>
                </a:ext>
              </a:extLst>
            </p:cNvPr>
            <p:cNvCxnSpPr>
              <a:cxnSpLocks/>
            </p:cNvCxnSpPr>
            <p:nvPr/>
          </p:nvCxnSpPr>
          <p:spPr>
            <a:xfrm>
              <a:off x="3155509" y="2457334"/>
              <a:ext cx="0" cy="19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A289F2E0-A1A7-E23A-F24C-D112A2F02E35}"/>
                </a:ext>
              </a:extLst>
            </p:cNvPr>
            <p:cNvCxnSpPr>
              <a:cxnSpLocks/>
            </p:cNvCxnSpPr>
            <p:nvPr/>
          </p:nvCxnSpPr>
          <p:spPr>
            <a:xfrm>
              <a:off x="3099705" y="2453487"/>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D26A184-0642-D07B-C5F3-051502B9976E}"/>
                </a:ext>
              </a:extLst>
            </p:cNvPr>
            <p:cNvCxnSpPr>
              <a:cxnSpLocks/>
            </p:cNvCxnSpPr>
            <p:nvPr/>
          </p:nvCxnSpPr>
          <p:spPr>
            <a:xfrm>
              <a:off x="3099701" y="266638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01E1F0CC-B923-C2E5-D69B-BC8DF1467B3E}"/>
                </a:ext>
              </a:extLst>
            </p:cNvPr>
            <p:cNvSpPr txBox="1"/>
            <p:nvPr/>
          </p:nvSpPr>
          <p:spPr>
            <a:xfrm>
              <a:off x="3153701" y="2436561"/>
              <a:ext cx="250390" cy="246221"/>
            </a:xfrm>
            <a:prstGeom prst="rect">
              <a:avLst/>
            </a:prstGeom>
            <a:noFill/>
          </p:spPr>
          <p:txBody>
            <a:bodyPr wrap="none" rtlCol="0">
              <a:spAutoFit/>
            </a:bodyPr>
            <a:lstStyle/>
            <a:p>
              <a:r>
                <a:rPr lang="en-US" sz="1000" dirty="0">
                  <a:solidFill>
                    <a:srgbClr val="0070C0"/>
                  </a:solidFill>
                </a:rPr>
                <a:t>1</a:t>
              </a:r>
            </a:p>
          </p:txBody>
        </p:sp>
      </p:grpSp>
      <p:sp>
        <p:nvSpPr>
          <p:cNvPr id="210" name="Oval 209">
            <a:extLst>
              <a:ext uri="{FF2B5EF4-FFF2-40B4-BE49-F238E27FC236}">
                <a16:creationId xmlns:a16="http://schemas.microsoft.com/office/drawing/2014/main" id="{3A0449B4-1316-6187-1924-80C7A95652A6}"/>
              </a:ext>
            </a:extLst>
          </p:cNvPr>
          <p:cNvSpPr>
            <a:spLocks noChangeAspect="1"/>
          </p:cNvSpPr>
          <p:nvPr/>
        </p:nvSpPr>
        <p:spPr>
          <a:xfrm>
            <a:off x="4956846" y="319949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1" name="TextBox 210">
            <a:extLst>
              <a:ext uri="{FF2B5EF4-FFF2-40B4-BE49-F238E27FC236}">
                <a16:creationId xmlns:a16="http://schemas.microsoft.com/office/drawing/2014/main" id="{037500B7-EB71-20B1-2A00-E94D90229141}"/>
              </a:ext>
            </a:extLst>
          </p:cNvPr>
          <p:cNvSpPr txBox="1"/>
          <p:nvPr/>
        </p:nvSpPr>
        <p:spPr>
          <a:xfrm>
            <a:off x="4972743" y="3187899"/>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Y</a:t>
            </a:r>
          </a:p>
        </p:txBody>
      </p:sp>
      <p:cxnSp>
        <p:nvCxnSpPr>
          <p:cNvPr id="212" name="Straight Connector 211">
            <a:extLst>
              <a:ext uri="{FF2B5EF4-FFF2-40B4-BE49-F238E27FC236}">
                <a16:creationId xmlns:a16="http://schemas.microsoft.com/office/drawing/2014/main" id="{102BE6D2-5AFC-1CD9-92F1-A014F6005BF2}"/>
              </a:ext>
            </a:extLst>
          </p:cNvPr>
          <p:cNvCxnSpPr>
            <a:cxnSpLocks/>
          </p:cNvCxnSpPr>
          <p:nvPr/>
        </p:nvCxnSpPr>
        <p:spPr>
          <a:xfrm>
            <a:off x="5098097" y="3055490"/>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95174DE8-C4DC-A48D-74F8-F51603DECF14}"/>
              </a:ext>
            </a:extLst>
          </p:cNvPr>
          <p:cNvCxnSpPr>
            <a:cxnSpLocks/>
            <a:stCxn id="210" idx="2"/>
            <a:endCxn id="224" idx="0"/>
          </p:cNvCxnSpPr>
          <p:nvPr/>
        </p:nvCxnSpPr>
        <p:spPr>
          <a:xfrm flipH="1">
            <a:off x="4578527" y="3343490"/>
            <a:ext cx="378319" cy="293125"/>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0E73D0E8-702C-7FEE-68AF-88455B0D2EF8}"/>
              </a:ext>
            </a:extLst>
          </p:cNvPr>
          <p:cNvGrpSpPr/>
          <p:nvPr/>
        </p:nvGrpSpPr>
        <p:grpSpPr>
          <a:xfrm>
            <a:off x="3992066" y="4061323"/>
            <a:ext cx="378000" cy="764313"/>
            <a:chOff x="664790" y="3894478"/>
            <a:chExt cx="378000" cy="764313"/>
          </a:xfrm>
        </p:grpSpPr>
        <p:sp>
          <p:nvSpPr>
            <p:cNvPr id="216" name="Triangle 215">
              <a:extLst>
                <a:ext uri="{FF2B5EF4-FFF2-40B4-BE49-F238E27FC236}">
                  <a16:creationId xmlns:a16="http://schemas.microsoft.com/office/drawing/2014/main" id="{A9F0C317-214C-519C-E718-67FEBFD04AB0}"/>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7" name="TextBox 216">
              <a:extLst>
                <a:ext uri="{FF2B5EF4-FFF2-40B4-BE49-F238E27FC236}">
                  <a16:creationId xmlns:a16="http://schemas.microsoft.com/office/drawing/2014/main" id="{746D5ED0-31C9-0865-A631-BC0439E64B0A}"/>
                </a:ext>
              </a:extLst>
            </p:cNvPr>
            <p:cNvSpPr txBox="1"/>
            <p:nvPr/>
          </p:nvSpPr>
          <p:spPr>
            <a:xfrm>
              <a:off x="713155" y="4351014"/>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219" name="Straight Connector 218">
            <a:extLst>
              <a:ext uri="{FF2B5EF4-FFF2-40B4-BE49-F238E27FC236}">
                <a16:creationId xmlns:a16="http://schemas.microsoft.com/office/drawing/2014/main" id="{8E7DBB41-942D-13EE-A908-11D8148F241C}"/>
              </a:ext>
            </a:extLst>
          </p:cNvPr>
          <p:cNvCxnSpPr>
            <a:cxnSpLocks/>
            <a:stCxn id="210" idx="6"/>
          </p:cNvCxnSpPr>
          <p:nvPr/>
        </p:nvCxnSpPr>
        <p:spPr>
          <a:xfrm>
            <a:off x="5244846" y="3343490"/>
            <a:ext cx="478488" cy="31605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223" name="Oval 222">
            <a:extLst>
              <a:ext uri="{FF2B5EF4-FFF2-40B4-BE49-F238E27FC236}">
                <a16:creationId xmlns:a16="http://schemas.microsoft.com/office/drawing/2014/main" id="{D81DEF9E-EEE4-7309-AA99-83E87A22B9B1}"/>
              </a:ext>
            </a:extLst>
          </p:cNvPr>
          <p:cNvSpPr>
            <a:spLocks noChangeAspect="1"/>
          </p:cNvSpPr>
          <p:nvPr/>
        </p:nvSpPr>
        <p:spPr>
          <a:xfrm>
            <a:off x="4428329" y="364650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4" name="TextBox 223">
            <a:extLst>
              <a:ext uri="{FF2B5EF4-FFF2-40B4-BE49-F238E27FC236}">
                <a16:creationId xmlns:a16="http://schemas.microsoft.com/office/drawing/2014/main" id="{239EE785-55BE-C906-7463-D9EEC29C7A87}"/>
              </a:ext>
            </a:extLst>
          </p:cNvPr>
          <p:cNvSpPr txBox="1"/>
          <p:nvPr/>
        </p:nvSpPr>
        <p:spPr>
          <a:xfrm>
            <a:off x="4439707" y="363661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225" name="Straight Connector 224">
            <a:extLst>
              <a:ext uri="{FF2B5EF4-FFF2-40B4-BE49-F238E27FC236}">
                <a16:creationId xmlns:a16="http://schemas.microsoft.com/office/drawing/2014/main" id="{4E86496C-E448-2CDA-FC82-C11C003D3538}"/>
              </a:ext>
            </a:extLst>
          </p:cNvPr>
          <p:cNvCxnSpPr>
            <a:cxnSpLocks/>
            <a:stCxn id="223" idx="6"/>
            <a:endCxn id="228" idx="0"/>
          </p:cNvCxnSpPr>
          <p:nvPr/>
        </p:nvCxnSpPr>
        <p:spPr>
          <a:xfrm>
            <a:off x="4716329" y="3790504"/>
            <a:ext cx="160216" cy="311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ECCDC26-0392-4D86-06E1-1FDC1E268A77}"/>
              </a:ext>
            </a:extLst>
          </p:cNvPr>
          <p:cNvCxnSpPr>
            <a:cxnSpLocks/>
            <a:endCxn id="216" idx="0"/>
          </p:cNvCxnSpPr>
          <p:nvPr/>
        </p:nvCxnSpPr>
        <p:spPr>
          <a:xfrm flipH="1">
            <a:off x="4181066" y="3844723"/>
            <a:ext cx="242174" cy="216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7E8C5B16-A7CE-0F3C-4533-27714BC9D1EB}"/>
              </a:ext>
            </a:extLst>
          </p:cNvPr>
          <p:cNvGrpSpPr/>
          <p:nvPr/>
        </p:nvGrpSpPr>
        <p:grpSpPr>
          <a:xfrm>
            <a:off x="4687545" y="4102104"/>
            <a:ext cx="378000" cy="722748"/>
            <a:chOff x="664790" y="3894478"/>
            <a:chExt cx="378000" cy="722748"/>
          </a:xfrm>
        </p:grpSpPr>
        <p:sp>
          <p:nvSpPr>
            <p:cNvPr id="228" name="Triangle 227">
              <a:extLst>
                <a:ext uri="{FF2B5EF4-FFF2-40B4-BE49-F238E27FC236}">
                  <a16:creationId xmlns:a16="http://schemas.microsoft.com/office/drawing/2014/main" id="{4251F939-7B2E-17DE-46A1-EC750BF89620}"/>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9" name="TextBox 228">
              <a:extLst>
                <a:ext uri="{FF2B5EF4-FFF2-40B4-BE49-F238E27FC236}">
                  <a16:creationId xmlns:a16="http://schemas.microsoft.com/office/drawing/2014/main" id="{CECC4028-FEB1-3A3E-DD07-BC55065E0AD8}"/>
                </a:ext>
              </a:extLst>
            </p:cNvPr>
            <p:cNvSpPr txBox="1"/>
            <p:nvPr/>
          </p:nvSpPr>
          <p:spPr>
            <a:xfrm>
              <a:off x="713155" y="4309449"/>
              <a:ext cx="30008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a:t>
              </a:r>
            </a:p>
          </p:txBody>
        </p:sp>
      </p:grpSp>
      <p:sp>
        <p:nvSpPr>
          <p:cNvPr id="233" name="Content Placeholder 2">
            <a:extLst>
              <a:ext uri="{FF2B5EF4-FFF2-40B4-BE49-F238E27FC236}">
                <a16:creationId xmlns:a16="http://schemas.microsoft.com/office/drawing/2014/main" id="{4ECF3599-48A7-6D99-A000-46C29EE1243D}"/>
              </a:ext>
            </a:extLst>
          </p:cNvPr>
          <p:cNvSpPr txBox="1">
            <a:spLocks/>
          </p:cNvSpPr>
          <p:nvPr/>
        </p:nvSpPr>
        <p:spPr>
          <a:xfrm>
            <a:off x="3889011" y="2975231"/>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After</a:t>
            </a:r>
          </a:p>
        </p:txBody>
      </p:sp>
      <p:grpSp>
        <p:nvGrpSpPr>
          <p:cNvPr id="237" name="Group 236">
            <a:extLst>
              <a:ext uri="{FF2B5EF4-FFF2-40B4-BE49-F238E27FC236}">
                <a16:creationId xmlns:a16="http://schemas.microsoft.com/office/drawing/2014/main" id="{7C00936A-A458-EB95-C6FC-F520314E7F7C}"/>
              </a:ext>
            </a:extLst>
          </p:cNvPr>
          <p:cNvGrpSpPr/>
          <p:nvPr/>
        </p:nvGrpSpPr>
        <p:grpSpPr>
          <a:xfrm>
            <a:off x="1143942" y="3071710"/>
            <a:ext cx="802760" cy="573595"/>
            <a:chOff x="1143942" y="3071710"/>
            <a:chExt cx="802760" cy="573595"/>
          </a:xfrm>
        </p:grpSpPr>
        <p:sp>
          <p:nvSpPr>
            <p:cNvPr id="234" name="Arc 233">
              <a:extLst>
                <a:ext uri="{FF2B5EF4-FFF2-40B4-BE49-F238E27FC236}">
                  <a16:creationId xmlns:a16="http://schemas.microsoft.com/office/drawing/2014/main" id="{A100B0A0-54A8-B1E0-3B19-80A1E507DE74}"/>
                </a:ext>
              </a:extLst>
            </p:cNvPr>
            <p:cNvSpPr/>
            <p:nvPr/>
          </p:nvSpPr>
          <p:spPr>
            <a:xfrm>
              <a:off x="1425400" y="3143564"/>
              <a:ext cx="252000" cy="252000"/>
            </a:xfrm>
            <a:prstGeom prst="arc">
              <a:avLst>
                <a:gd name="adj1" fmla="val 4121498"/>
                <a:gd name="adj2" fmla="val 387892"/>
              </a:avLst>
            </a:prstGeom>
            <a:ln w="12700">
              <a:solidFill>
                <a:srgbClr val="FF2600"/>
              </a:solidFill>
              <a:headEnd type="none" w="lg" len="lg"/>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5" name="Straight Connector 234">
              <a:extLst>
                <a:ext uri="{FF2B5EF4-FFF2-40B4-BE49-F238E27FC236}">
                  <a16:creationId xmlns:a16="http://schemas.microsoft.com/office/drawing/2014/main" id="{2D8348BD-8D93-DAFF-ED97-A774E290CA7F}"/>
                </a:ext>
              </a:extLst>
            </p:cNvPr>
            <p:cNvCxnSpPr>
              <a:cxnSpLocks/>
            </p:cNvCxnSpPr>
            <p:nvPr/>
          </p:nvCxnSpPr>
          <p:spPr>
            <a:xfrm>
              <a:off x="1143942" y="3071710"/>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3226CBDC-9BB7-67D6-CDA9-6B3272EBEAFA}"/>
                </a:ext>
              </a:extLst>
            </p:cNvPr>
            <p:cNvCxnSpPr>
              <a:cxnSpLocks/>
            </p:cNvCxnSpPr>
            <p:nvPr/>
          </p:nvCxnSpPr>
          <p:spPr>
            <a:xfrm flipV="1">
              <a:off x="1946702" y="3429305"/>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40" name="Group 239">
            <a:extLst>
              <a:ext uri="{FF2B5EF4-FFF2-40B4-BE49-F238E27FC236}">
                <a16:creationId xmlns:a16="http://schemas.microsoft.com/office/drawing/2014/main" id="{AA0C1E5C-5988-F531-DEAE-EDC2EF2584C3}"/>
              </a:ext>
            </a:extLst>
          </p:cNvPr>
          <p:cNvGrpSpPr/>
          <p:nvPr/>
        </p:nvGrpSpPr>
        <p:grpSpPr>
          <a:xfrm>
            <a:off x="5143717" y="4066533"/>
            <a:ext cx="378000" cy="764313"/>
            <a:chOff x="664790" y="3894478"/>
            <a:chExt cx="378000" cy="764313"/>
          </a:xfrm>
        </p:grpSpPr>
        <p:sp>
          <p:nvSpPr>
            <p:cNvPr id="241" name="Triangle 240">
              <a:extLst>
                <a:ext uri="{FF2B5EF4-FFF2-40B4-BE49-F238E27FC236}">
                  <a16:creationId xmlns:a16="http://schemas.microsoft.com/office/drawing/2014/main" id="{82645D0A-A7A4-D5C1-E37F-4887762A5E6A}"/>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2" name="TextBox 241">
              <a:extLst>
                <a:ext uri="{FF2B5EF4-FFF2-40B4-BE49-F238E27FC236}">
                  <a16:creationId xmlns:a16="http://schemas.microsoft.com/office/drawing/2014/main" id="{70659C41-E912-634F-4F5A-2BBC64148188}"/>
                </a:ext>
              </a:extLst>
            </p:cNvPr>
            <p:cNvSpPr txBox="1"/>
            <p:nvPr/>
          </p:nvSpPr>
          <p:spPr>
            <a:xfrm>
              <a:off x="713155" y="4351014"/>
              <a:ext cx="28725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V</a:t>
              </a:r>
            </a:p>
          </p:txBody>
        </p:sp>
      </p:grpSp>
      <p:sp>
        <p:nvSpPr>
          <p:cNvPr id="243" name="Oval 242">
            <a:extLst>
              <a:ext uri="{FF2B5EF4-FFF2-40B4-BE49-F238E27FC236}">
                <a16:creationId xmlns:a16="http://schemas.microsoft.com/office/drawing/2014/main" id="{2C370BB0-6AC3-87B4-A986-B954BD27EA08}"/>
              </a:ext>
            </a:extLst>
          </p:cNvPr>
          <p:cNvSpPr>
            <a:spLocks noChangeAspect="1"/>
          </p:cNvSpPr>
          <p:nvPr/>
        </p:nvSpPr>
        <p:spPr>
          <a:xfrm>
            <a:off x="5579980" y="365171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4" name="TextBox 243">
            <a:extLst>
              <a:ext uri="{FF2B5EF4-FFF2-40B4-BE49-F238E27FC236}">
                <a16:creationId xmlns:a16="http://schemas.microsoft.com/office/drawing/2014/main" id="{05AA6994-350A-E5FE-A413-CFC9F43C82AD}"/>
              </a:ext>
            </a:extLst>
          </p:cNvPr>
          <p:cNvSpPr txBox="1"/>
          <p:nvPr/>
        </p:nvSpPr>
        <p:spPr>
          <a:xfrm>
            <a:off x="5591358" y="3641825"/>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245" name="Straight Connector 244">
            <a:extLst>
              <a:ext uri="{FF2B5EF4-FFF2-40B4-BE49-F238E27FC236}">
                <a16:creationId xmlns:a16="http://schemas.microsoft.com/office/drawing/2014/main" id="{69AE19AB-4E49-9C83-DF5F-540201E31D09}"/>
              </a:ext>
            </a:extLst>
          </p:cNvPr>
          <p:cNvCxnSpPr>
            <a:cxnSpLocks/>
            <a:stCxn id="243" idx="6"/>
            <a:endCxn id="248" idx="0"/>
          </p:cNvCxnSpPr>
          <p:nvPr/>
        </p:nvCxnSpPr>
        <p:spPr>
          <a:xfrm>
            <a:off x="5867980" y="3795714"/>
            <a:ext cx="160216" cy="311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56DAA94E-546F-B63C-BE61-E2A638DD3272}"/>
              </a:ext>
            </a:extLst>
          </p:cNvPr>
          <p:cNvCxnSpPr>
            <a:cxnSpLocks/>
            <a:endCxn id="241" idx="0"/>
          </p:cNvCxnSpPr>
          <p:nvPr/>
        </p:nvCxnSpPr>
        <p:spPr>
          <a:xfrm flipH="1">
            <a:off x="5332717" y="3849933"/>
            <a:ext cx="242174" cy="216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47" name="Group 246">
            <a:extLst>
              <a:ext uri="{FF2B5EF4-FFF2-40B4-BE49-F238E27FC236}">
                <a16:creationId xmlns:a16="http://schemas.microsoft.com/office/drawing/2014/main" id="{C5CD85B4-6A05-3AE9-42CA-DB8649AADEA0}"/>
              </a:ext>
            </a:extLst>
          </p:cNvPr>
          <p:cNvGrpSpPr/>
          <p:nvPr/>
        </p:nvGrpSpPr>
        <p:grpSpPr>
          <a:xfrm>
            <a:off x="5839196" y="4107314"/>
            <a:ext cx="393331" cy="722748"/>
            <a:chOff x="664790" y="3894478"/>
            <a:chExt cx="393331" cy="722748"/>
          </a:xfrm>
        </p:grpSpPr>
        <p:sp>
          <p:nvSpPr>
            <p:cNvPr id="248" name="Triangle 247">
              <a:extLst>
                <a:ext uri="{FF2B5EF4-FFF2-40B4-BE49-F238E27FC236}">
                  <a16:creationId xmlns:a16="http://schemas.microsoft.com/office/drawing/2014/main" id="{EAF2D85D-E11C-6E85-A16B-94D8E66EE7DB}"/>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9" name="TextBox 248">
              <a:extLst>
                <a:ext uri="{FF2B5EF4-FFF2-40B4-BE49-F238E27FC236}">
                  <a16:creationId xmlns:a16="http://schemas.microsoft.com/office/drawing/2014/main" id="{C836336A-E513-840A-A78C-2C18DA7FFFEE}"/>
                </a:ext>
              </a:extLst>
            </p:cNvPr>
            <p:cNvSpPr txBox="1"/>
            <p:nvPr/>
          </p:nvSpPr>
          <p:spPr>
            <a:xfrm>
              <a:off x="713155" y="4309449"/>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spTree>
    <p:extLst>
      <p:ext uri="{BB962C8B-B14F-4D97-AF65-F5344CB8AC3E}">
        <p14:creationId xmlns:p14="http://schemas.microsoft.com/office/powerpoint/2010/main" val="14927278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Double Rebalancing – Right-Left</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5010526"/>
            <a:ext cx="1197922" cy="209823"/>
          </a:xfrm>
        </p:spPr>
        <p:txBody>
          <a:bodyPr/>
          <a:lstStyle/>
          <a:p>
            <a:r>
              <a:rPr lang="en-IN" dirty="0"/>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928881"/>
            <a:ext cx="335719" cy="273844"/>
          </a:xfrm>
        </p:spPr>
        <p:txBody>
          <a:bodyPr/>
          <a:lstStyle/>
          <a:p>
            <a:fld id="{683B8651-0143-4140-839E-3D36292080E8}" type="slidenum">
              <a:rPr lang="en-US" smtClean="0"/>
              <a:t>71</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23451" y="4827145"/>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17084" y="4959493"/>
            <a:ext cx="2689426" cy="215716"/>
          </a:xfrm>
        </p:spPr>
        <p:txBody>
          <a:bodyPr/>
          <a:lstStyle/>
          <a:p>
            <a:r>
              <a:rPr lang="en-US" dirty="0"/>
              <a:t>CS21003/CS21203 / Algorithms - I | Trees</a:t>
            </a:r>
          </a:p>
        </p:txBody>
      </p:sp>
      <p:sp>
        <p:nvSpPr>
          <p:cNvPr id="8" name="Oval 7">
            <a:extLst>
              <a:ext uri="{FF2B5EF4-FFF2-40B4-BE49-F238E27FC236}">
                <a16:creationId xmlns:a16="http://schemas.microsoft.com/office/drawing/2014/main" id="{994CEC15-3FD1-DCC7-6F88-3BF111F12BE4}"/>
              </a:ext>
            </a:extLst>
          </p:cNvPr>
          <p:cNvSpPr>
            <a:spLocks noChangeAspect="1"/>
          </p:cNvSpPr>
          <p:nvPr/>
        </p:nvSpPr>
        <p:spPr>
          <a:xfrm>
            <a:off x="5161433" y="149022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9A659C2D-702C-F575-D917-75777163E6BC}"/>
              </a:ext>
            </a:extLst>
          </p:cNvPr>
          <p:cNvSpPr txBox="1"/>
          <p:nvPr/>
        </p:nvSpPr>
        <p:spPr>
          <a:xfrm>
            <a:off x="5171422" y="1485915"/>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0" name="Oval 9">
            <a:extLst>
              <a:ext uri="{FF2B5EF4-FFF2-40B4-BE49-F238E27FC236}">
                <a16:creationId xmlns:a16="http://schemas.microsoft.com/office/drawing/2014/main" id="{57E113FB-9155-B933-DDCB-D93DD071E16A}"/>
              </a:ext>
            </a:extLst>
          </p:cNvPr>
          <p:cNvSpPr>
            <a:spLocks noChangeAspect="1"/>
          </p:cNvSpPr>
          <p:nvPr/>
        </p:nvSpPr>
        <p:spPr>
          <a:xfrm>
            <a:off x="4394716" y="123916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69B6AC4-D1FE-232E-F6A4-8481731432A6}"/>
              </a:ext>
            </a:extLst>
          </p:cNvPr>
          <p:cNvSpPr txBox="1"/>
          <p:nvPr/>
        </p:nvSpPr>
        <p:spPr>
          <a:xfrm>
            <a:off x="4410071" y="1219561"/>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14" name="Straight Connector 13">
            <a:extLst>
              <a:ext uri="{FF2B5EF4-FFF2-40B4-BE49-F238E27FC236}">
                <a16:creationId xmlns:a16="http://schemas.microsoft.com/office/drawing/2014/main" id="{FCE1A3BF-90E4-5F2D-1A8D-D99AFC6782B8}"/>
              </a:ext>
            </a:extLst>
          </p:cNvPr>
          <p:cNvCxnSpPr>
            <a:cxnSpLocks/>
          </p:cNvCxnSpPr>
          <p:nvPr/>
        </p:nvCxnSpPr>
        <p:spPr>
          <a:xfrm>
            <a:off x="4550236" y="1086403"/>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BBFDE6-76EA-2359-76DA-8506CE54B023}"/>
              </a:ext>
            </a:extLst>
          </p:cNvPr>
          <p:cNvCxnSpPr>
            <a:cxnSpLocks/>
            <a:stCxn id="10" idx="3"/>
            <a:endCxn id="16" idx="0"/>
          </p:cNvCxnSpPr>
          <p:nvPr/>
        </p:nvCxnSpPr>
        <p:spPr>
          <a:xfrm flipH="1">
            <a:off x="4142640" y="1484992"/>
            <a:ext cx="294253" cy="266871"/>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A1259B-7EC5-7FBE-60C9-3E3A604F461C}"/>
              </a:ext>
            </a:extLst>
          </p:cNvPr>
          <p:cNvCxnSpPr>
            <a:cxnSpLocks/>
            <a:stCxn id="8" idx="6"/>
            <a:endCxn id="65" idx="0"/>
          </p:cNvCxnSpPr>
          <p:nvPr/>
        </p:nvCxnSpPr>
        <p:spPr>
          <a:xfrm>
            <a:off x="5449433" y="1634224"/>
            <a:ext cx="374368" cy="259298"/>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EFA614A-D13F-AB88-C023-F084F383E449}"/>
              </a:ext>
            </a:extLst>
          </p:cNvPr>
          <p:cNvGrpSpPr/>
          <p:nvPr/>
        </p:nvGrpSpPr>
        <p:grpSpPr>
          <a:xfrm>
            <a:off x="3953640" y="1751863"/>
            <a:ext cx="378000" cy="764313"/>
            <a:chOff x="664790" y="3894478"/>
            <a:chExt cx="378000" cy="764313"/>
          </a:xfrm>
        </p:grpSpPr>
        <p:sp>
          <p:nvSpPr>
            <p:cNvPr id="16" name="Triangle 15">
              <a:extLst>
                <a:ext uri="{FF2B5EF4-FFF2-40B4-BE49-F238E27FC236}">
                  <a16:creationId xmlns:a16="http://schemas.microsoft.com/office/drawing/2014/main" id="{C02A65B3-E08D-B091-CD07-D72B00BD8B30}"/>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917E3B7C-0AB0-C09D-901F-037051ED65EB}"/>
                </a:ext>
              </a:extLst>
            </p:cNvPr>
            <p:cNvSpPr txBox="1"/>
            <p:nvPr/>
          </p:nvSpPr>
          <p:spPr>
            <a:xfrm>
              <a:off x="713155" y="4351014"/>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45" name="Straight Connector 44">
            <a:extLst>
              <a:ext uri="{FF2B5EF4-FFF2-40B4-BE49-F238E27FC236}">
                <a16:creationId xmlns:a16="http://schemas.microsoft.com/office/drawing/2014/main" id="{69699AD6-179A-5D1F-7B53-C7DF1A00BCF2}"/>
              </a:ext>
            </a:extLst>
          </p:cNvPr>
          <p:cNvCxnSpPr>
            <a:cxnSpLocks/>
            <a:stCxn id="8" idx="2"/>
            <a:endCxn id="10" idx="5"/>
          </p:cNvCxnSpPr>
          <p:nvPr/>
        </p:nvCxnSpPr>
        <p:spPr>
          <a:xfrm flipH="1" flipV="1">
            <a:off x="4640539" y="1484992"/>
            <a:ext cx="520894" cy="149232"/>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FFE9A5-A674-C210-D428-E30CA8CFF40D}"/>
              </a:ext>
            </a:extLst>
          </p:cNvPr>
          <p:cNvCxnSpPr>
            <a:cxnSpLocks/>
            <a:stCxn id="9" idx="1"/>
            <a:endCxn id="22" idx="0"/>
          </p:cNvCxnSpPr>
          <p:nvPr/>
        </p:nvCxnSpPr>
        <p:spPr>
          <a:xfrm flipH="1">
            <a:off x="5016037" y="1639804"/>
            <a:ext cx="155385" cy="17938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C2B47835-49EF-DABA-B394-52820DED0C9A}"/>
              </a:ext>
            </a:extLst>
          </p:cNvPr>
          <p:cNvGrpSpPr/>
          <p:nvPr/>
        </p:nvGrpSpPr>
        <p:grpSpPr>
          <a:xfrm>
            <a:off x="6551226" y="2473548"/>
            <a:ext cx="317973" cy="308251"/>
            <a:chOff x="3489168" y="2499453"/>
            <a:chExt cx="317973" cy="308251"/>
          </a:xfrm>
        </p:grpSpPr>
        <p:cxnSp>
          <p:nvCxnSpPr>
            <p:cNvPr id="163" name="Straight Connector 162">
              <a:extLst>
                <a:ext uri="{FF2B5EF4-FFF2-40B4-BE49-F238E27FC236}">
                  <a16:creationId xmlns:a16="http://schemas.microsoft.com/office/drawing/2014/main" id="{94A041B5-85CD-41C2-B7DE-9C904EAEF5F3}"/>
                </a:ext>
              </a:extLst>
            </p:cNvPr>
            <p:cNvCxnSpPr>
              <a:cxnSpLocks/>
            </p:cNvCxnSpPr>
            <p:nvPr/>
          </p:nvCxnSpPr>
          <p:spPr>
            <a:xfrm>
              <a:off x="3544976" y="2499453"/>
              <a:ext cx="0" cy="30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2A159B9-3807-E696-CFF1-CE098FB3C3E7}"/>
                </a:ext>
              </a:extLst>
            </p:cNvPr>
            <p:cNvCxnSpPr>
              <a:cxnSpLocks/>
            </p:cNvCxnSpPr>
            <p:nvPr/>
          </p:nvCxnSpPr>
          <p:spPr>
            <a:xfrm>
              <a:off x="3489172" y="2504595"/>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50F764-CCB6-DD1C-6CFE-EC39171C4AF5}"/>
                </a:ext>
              </a:extLst>
            </p:cNvPr>
            <p:cNvCxnSpPr>
              <a:cxnSpLocks/>
            </p:cNvCxnSpPr>
            <p:nvPr/>
          </p:nvCxnSpPr>
          <p:spPr>
            <a:xfrm>
              <a:off x="3489168" y="2807704"/>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CA6ADE8B-E445-E8E3-8B20-12D18BE1F074}"/>
                </a:ext>
              </a:extLst>
            </p:cNvPr>
            <p:cNvSpPr txBox="1"/>
            <p:nvPr/>
          </p:nvSpPr>
          <p:spPr>
            <a:xfrm>
              <a:off x="3556751" y="2528320"/>
              <a:ext cx="250390" cy="246221"/>
            </a:xfrm>
            <a:prstGeom prst="rect">
              <a:avLst/>
            </a:prstGeom>
            <a:noFill/>
          </p:spPr>
          <p:txBody>
            <a:bodyPr wrap="none" rtlCol="0">
              <a:spAutoFit/>
            </a:bodyPr>
            <a:lstStyle/>
            <a:p>
              <a:r>
                <a:rPr lang="en-US" sz="1000" dirty="0">
                  <a:solidFill>
                    <a:srgbClr val="0070C0"/>
                  </a:solidFill>
                </a:rPr>
                <a:t>2</a:t>
              </a:r>
            </a:p>
          </p:txBody>
        </p:sp>
      </p:grpSp>
      <p:grpSp>
        <p:nvGrpSpPr>
          <p:cNvPr id="72" name="Group 71">
            <a:extLst>
              <a:ext uri="{FF2B5EF4-FFF2-40B4-BE49-F238E27FC236}">
                <a16:creationId xmlns:a16="http://schemas.microsoft.com/office/drawing/2014/main" id="{7D515B05-3BFC-7D57-3935-5942577D0967}"/>
              </a:ext>
            </a:extLst>
          </p:cNvPr>
          <p:cNvGrpSpPr/>
          <p:nvPr/>
        </p:nvGrpSpPr>
        <p:grpSpPr>
          <a:xfrm>
            <a:off x="6225278" y="2589709"/>
            <a:ext cx="326286" cy="246221"/>
            <a:chOff x="3099701" y="2481212"/>
            <a:chExt cx="326286" cy="246221"/>
          </a:xfrm>
        </p:grpSpPr>
        <p:cxnSp>
          <p:nvCxnSpPr>
            <p:cNvPr id="172" name="Straight Connector 171">
              <a:extLst>
                <a:ext uri="{FF2B5EF4-FFF2-40B4-BE49-F238E27FC236}">
                  <a16:creationId xmlns:a16="http://schemas.microsoft.com/office/drawing/2014/main" id="{83B203A6-ECD7-8D43-D11E-9E49F093DD53}"/>
                </a:ext>
              </a:extLst>
            </p:cNvPr>
            <p:cNvCxnSpPr>
              <a:cxnSpLocks/>
            </p:cNvCxnSpPr>
            <p:nvPr/>
          </p:nvCxnSpPr>
          <p:spPr>
            <a:xfrm>
              <a:off x="3155509" y="2532151"/>
              <a:ext cx="0" cy="14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5A6FEF-F445-A01D-A746-B203E66DC34E}"/>
                </a:ext>
              </a:extLst>
            </p:cNvPr>
            <p:cNvCxnSpPr>
              <a:cxnSpLocks/>
            </p:cNvCxnSpPr>
            <p:nvPr/>
          </p:nvCxnSpPr>
          <p:spPr>
            <a:xfrm>
              <a:off x="3099705" y="2528304"/>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8CCB160-1645-8D5E-5DA2-9EFF5489A08F}"/>
                </a:ext>
              </a:extLst>
            </p:cNvPr>
            <p:cNvCxnSpPr>
              <a:cxnSpLocks/>
            </p:cNvCxnSpPr>
            <p:nvPr/>
          </p:nvCxnSpPr>
          <p:spPr>
            <a:xfrm>
              <a:off x="3099701" y="266638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7B94F883-3AFD-8E25-83E5-A40D9161F639}"/>
                </a:ext>
              </a:extLst>
            </p:cNvPr>
            <p:cNvSpPr txBox="1"/>
            <p:nvPr/>
          </p:nvSpPr>
          <p:spPr>
            <a:xfrm>
              <a:off x="3175597" y="2481212"/>
              <a:ext cx="250390" cy="246221"/>
            </a:xfrm>
            <a:prstGeom prst="rect">
              <a:avLst/>
            </a:prstGeom>
            <a:noFill/>
          </p:spPr>
          <p:txBody>
            <a:bodyPr wrap="none" rtlCol="0">
              <a:spAutoFit/>
            </a:bodyPr>
            <a:lstStyle/>
            <a:p>
              <a:r>
                <a:rPr lang="en-US" sz="1000" dirty="0">
                  <a:solidFill>
                    <a:srgbClr val="0070C0"/>
                  </a:solidFill>
                </a:rPr>
                <a:t>1</a:t>
              </a:r>
            </a:p>
          </p:txBody>
        </p:sp>
      </p:grpSp>
      <p:sp>
        <p:nvSpPr>
          <p:cNvPr id="184" name="Content Placeholder 2">
            <a:extLst>
              <a:ext uri="{FF2B5EF4-FFF2-40B4-BE49-F238E27FC236}">
                <a16:creationId xmlns:a16="http://schemas.microsoft.com/office/drawing/2014/main" id="{3F555124-05A7-B1DD-D471-D865342788BB}"/>
              </a:ext>
            </a:extLst>
          </p:cNvPr>
          <p:cNvSpPr txBox="1">
            <a:spLocks/>
          </p:cNvSpPr>
          <p:nvPr/>
        </p:nvSpPr>
        <p:spPr>
          <a:xfrm>
            <a:off x="3911578" y="958082"/>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Before</a:t>
            </a:r>
          </a:p>
        </p:txBody>
      </p:sp>
      <p:grpSp>
        <p:nvGrpSpPr>
          <p:cNvPr id="13" name="Group 12">
            <a:extLst>
              <a:ext uri="{FF2B5EF4-FFF2-40B4-BE49-F238E27FC236}">
                <a16:creationId xmlns:a16="http://schemas.microsoft.com/office/drawing/2014/main" id="{7F42B80E-FDAA-9DB7-5912-D7E2B23D4D2B}"/>
              </a:ext>
            </a:extLst>
          </p:cNvPr>
          <p:cNvGrpSpPr/>
          <p:nvPr/>
        </p:nvGrpSpPr>
        <p:grpSpPr>
          <a:xfrm>
            <a:off x="5080968" y="2105594"/>
            <a:ext cx="378000" cy="722748"/>
            <a:chOff x="664790" y="3894478"/>
            <a:chExt cx="378000" cy="722748"/>
          </a:xfrm>
        </p:grpSpPr>
        <p:sp>
          <p:nvSpPr>
            <p:cNvPr id="15" name="Triangle 14">
              <a:extLst>
                <a:ext uri="{FF2B5EF4-FFF2-40B4-BE49-F238E27FC236}">
                  <a16:creationId xmlns:a16="http://schemas.microsoft.com/office/drawing/2014/main" id="{E43AD0F3-75B0-13B6-2675-931ED65317C1}"/>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514BCBF6-41C0-DE9E-B1DF-F9CC1EF60006}"/>
                </a:ext>
              </a:extLst>
            </p:cNvPr>
            <p:cNvSpPr txBox="1"/>
            <p:nvPr/>
          </p:nvSpPr>
          <p:spPr>
            <a:xfrm>
              <a:off x="713155" y="4309449"/>
              <a:ext cx="28725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V</a:t>
              </a:r>
            </a:p>
          </p:txBody>
        </p:sp>
      </p:grpSp>
      <p:sp>
        <p:nvSpPr>
          <p:cNvPr id="22" name="Oval 21">
            <a:extLst>
              <a:ext uri="{FF2B5EF4-FFF2-40B4-BE49-F238E27FC236}">
                <a16:creationId xmlns:a16="http://schemas.microsoft.com/office/drawing/2014/main" id="{E9E5D599-32AD-1C68-38EB-82D9E363B832}"/>
              </a:ext>
            </a:extLst>
          </p:cNvPr>
          <p:cNvSpPr>
            <a:spLocks noChangeAspect="1"/>
          </p:cNvSpPr>
          <p:nvPr/>
        </p:nvSpPr>
        <p:spPr>
          <a:xfrm>
            <a:off x="4872037" y="181919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129E65B4-308E-0C07-BF2E-B11800E8F449}"/>
              </a:ext>
            </a:extLst>
          </p:cNvPr>
          <p:cNvSpPr txBox="1"/>
          <p:nvPr/>
        </p:nvSpPr>
        <p:spPr>
          <a:xfrm>
            <a:off x="4883312" y="181147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Y</a:t>
            </a:r>
          </a:p>
        </p:txBody>
      </p:sp>
      <p:cxnSp>
        <p:nvCxnSpPr>
          <p:cNvPr id="46" name="Straight Connector 45">
            <a:extLst>
              <a:ext uri="{FF2B5EF4-FFF2-40B4-BE49-F238E27FC236}">
                <a16:creationId xmlns:a16="http://schemas.microsoft.com/office/drawing/2014/main" id="{1F5808EA-574C-D9AC-3788-FCCCA7F7574C}"/>
              </a:ext>
            </a:extLst>
          </p:cNvPr>
          <p:cNvCxnSpPr>
            <a:cxnSpLocks/>
            <a:stCxn id="22" idx="6"/>
          </p:cNvCxnSpPr>
          <p:nvPr/>
        </p:nvCxnSpPr>
        <p:spPr>
          <a:xfrm>
            <a:off x="5160037" y="1963191"/>
            <a:ext cx="109931" cy="110844"/>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EB145EB-0D86-F7A0-04E2-5A1C37DE3B96}"/>
              </a:ext>
            </a:extLst>
          </p:cNvPr>
          <p:cNvCxnSpPr>
            <a:cxnSpLocks/>
          </p:cNvCxnSpPr>
          <p:nvPr/>
        </p:nvCxnSpPr>
        <p:spPr>
          <a:xfrm flipH="1">
            <a:off x="4747596" y="1957819"/>
            <a:ext cx="109931" cy="110844"/>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71C84754-FCB0-B86E-A16A-484B825B5544}"/>
              </a:ext>
            </a:extLst>
          </p:cNvPr>
          <p:cNvGrpSpPr/>
          <p:nvPr/>
        </p:nvGrpSpPr>
        <p:grpSpPr>
          <a:xfrm>
            <a:off x="4560165" y="2100986"/>
            <a:ext cx="378000" cy="722748"/>
            <a:chOff x="664790" y="3894478"/>
            <a:chExt cx="378000" cy="722748"/>
          </a:xfrm>
        </p:grpSpPr>
        <p:sp>
          <p:nvSpPr>
            <p:cNvPr id="61" name="Triangle 60">
              <a:extLst>
                <a:ext uri="{FF2B5EF4-FFF2-40B4-BE49-F238E27FC236}">
                  <a16:creationId xmlns:a16="http://schemas.microsoft.com/office/drawing/2014/main" id="{ED15FE2E-490E-54F1-682D-9FBD0E04DA1D}"/>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TextBox 61">
              <a:extLst>
                <a:ext uri="{FF2B5EF4-FFF2-40B4-BE49-F238E27FC236}">
                  <a16:creationId xmlns:a16="http://schemas.microsoft.com/office/drawing/2014/main" id="{6C69FD3B-4ED1-8A69-DC3E-7492228A841C}"/>
                </a:ext>
              </a:extLst>
            </p:cNvPr>
            <p:cNvSpPr txBox="1"/>
            <p:nvPr/>
          </p:nvSpPr>
          <p:spPr>
            <a:xfrm>
              <a:off x="713155" y="4309449"/>
              <a:ext cx="30008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a:t>
              </a:r>
            </a:p>
          </p:txBody>
        </p:sp>
      </p:grpSp>
      <p:grpSp>
        <p:nvGrpSpPr>
          <p:cNvPr id="64" name="Group 63">
            <a:extLst>
              <a:ext uri="{FF2B5EF4-FFF2-40B4-BE49-F238E27FC236}">
                <a16:creationId xmlns:a16="http://schemas.microsoft.com/office/drawing/2014/main" id="{BD8D5EFF-8A91-29F1-D78B-1FCCB3AA81EE}"/>
              </a:ext>
            </a:extLst>
          </p:cNvPr>
          <p:cNvGrpSpPr/>
          <p:nvPr/>
        </p:nvGrpSpPr>
        <p:grpSpPr>
          <a:xfrm>
            <a:off x="5634801" y="1893522"/>
            <a:ext cx="378000" cy="772625"/>
            <a:chOff x="664790" y="3886166"/>
            <a:chExt cx="378000" cy="772625"/>
          </a:xfrm>
        </p:grpSpPr>
        <p:sp>
          <p:nvSpPr>
            <p:cNvPr id="65" name="Triangle 64">
              <a:extLst>
                <a:ext uri="{FF2B5EF4-FFF2-40B4-BE49-F238E27FC236}">
                  <a16:creationId xmlns:a16="http://schemas.microsoft.com/office/drawing/2014/main" id="{8068B353-1A77-C18E-1364-CA24EA4101A0}"/>
                </a:ext>
              </a:extLst>
            </p:cNvPr>
            <p:cNvSpPr/>
            <p:nvPr/>
          </p:nvSpPr>
          <p:spPr>
            <a:xfrm>
              <a:off x="664790" y="3886166"/>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8080F593-C955-7A09-9B7B-076B63D25B99}"/>
                </a:ext>
              </a:extLst>
            </p:cNvPr>
            <p:cNvSpPr txBox="1"/>
            <p:nvPr/>
          </p:nvSpPr>
          <p:spPr>
            <a:xfrm>
              <a:off x="696529" y="4351014"/>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sp>
        <p:nvSpPr>
          <p:cNvPr id="78" name="Content Placeholder 2">
            <a:extLst>
              <a:ext uri="{FF2B5EF4-FFF2-40B4-BE49-F238E27FC236}">
                <a16:creationId xmlns:a16="http://schemas.microsoft.com/office/drawing/2014/main" id="{87935329-8502-9339-A1CB-56FAC4C6B74E}"/>
              </a:ext>
            </a:extLst>
          </p:cNvPr>
          <p:cNvSpPr txBox="1">
            <a:spLocks/>
          </p:cNvSpPr>
          <p:nvPr/>
        </p:nvSpPr>
        <p:spPr>
          <a:xfrm>
            <a:off x="74402" y="995814"/>
            <a:ext cx="3808944" cy="157481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00"/>
              </a:lnSpc>
              <a:spcBef>
                <a:spcPts val="0"/>
              </a:spcBef>
            </a:pPr>
            <a:r>
              <a:rPr lang="en-US" sz="1400" dirty="0"/>
              <a:t>Double Rotation: Right-left (RL)</a:t>
            </a:r>
          </a:p>
          <a:p>
            <a:pPr>
              <a:lnSpc>
                <a:spcPts val="1600"/>
              </a:lnSpc>
              <a:spcBef>
                <a:spcPts val="0"/>
              </a:spcBef>
            </a:pPr>
            <a:r>
              <a:rPr lang="en-US" sz="1400" dirty="0"/>
              <a:t>Unbalance caused by either</a:t>
            </a:r>
          </a:p>
          <a:p>
            <a:pPr marL="444500" lvl="1" indent="-227013">
              <a:lnSpc>
                <a:spcPts val="1600"/>
              </a:lnSpc>
              <a:spcBef>
                <a:spcPts val="0"/>
              </a:spcBef>
            </a:pPr>
            <a:r>
              <a:rPr lang="en-US" sz="1200" dirty="0"/>
              <a:t>Insertion of node Y</a:t>
            </a:r>
          </a:p>
          <a:p>
            <a:pPr marL="444500" lvl="1" indent="-227013">
              <a:lnSpc>
                <a:spcPts val="1600"/>
              </a:lnSpc>
              <a:spcBef>
                <a:spcPts val="0"/>
              </a:spcBef>
            </a:pPr>
            <a:r>
              <a:rPr lang="en-US" sz="1200" dirty="0"/>
              <a:t>Height decrease in subtree T (removal)</a:t>
            </a:r>
          </a:p>
          <a:p>
            <a:pPr marL="444500" lvl="1" indent="-227013">
              <a:lnSpc>
                <a:spcPts val="1600"/>
              </a:lnSpc>
              <a:spcBef>
                <a:spcPts val="0"/>
              </a:spcBef>
            </a:pPr>
            <a:r>
              <a:rPr lang="en-US" sz="1200" dirty="0"/>
              <a:t>Height increase in subtrees U or V (insertion)</a:t>
            </a:r>
          </a:p>
          <a:p>
            <a:pPr>
              <a:lnSpc>
                <a:spcPts val="1600"/>
              </a:lnSpc>
              <a:spcBef>
                <a:spcPts val="0"/>
              </a:spcBef>
            </a:pPr>
            <a:r>
              <a:rPr lang="en-US" sz="1400" dirty="0"/>
              <a:t>Need a right rotation to rebalance inner left-heavy subtree</a:t>
            </a:r>
          </a:p>
          <a:p>
            <a:pPr>
              <a:lnSpc>
                <a:spcPts val="1600"/>
              </a:lnSpc>
              <a:spcBef>
                <a:spcPts val="0"/>
              </a:spcBef>
            </a:pPr>
            <a:r>
              <a:rPr lang="en-US" sz="1400" dirty="0"/>
              <a:t>Followed by a left rotation to rebalance right-heavy tree</a:t>
            </a:r>
          </a:p>
        </p:txBody>
      </p:sp>
      <p:sp>
        <p:nvSpPr>
          <p:cNvPr id="132" name="Content Placeholder 2">
            <a:extLst>
              <a:ext uri="{FF2B5EF4-FFF2-40B4-BE49-F238E27FC236}">
                <a16:creationId xmlns:a16="http://schemas.microsoft.com/office/drawing/2014/main" id="{97D2F4C0-F573-584D-FC1B-BCA7E7E32B41}"/>
              </a:ext>
            </a:extLst>
          </p:cNvPr>
          <p:cNvSpPr txBox="1">
            <a:spLocks/>
          </p:cNvSpPr>
          <p:nvPr/>
        </p:nvSpPr>
        <p:spPr>
          <a:xfrm>
            <a:off x="38926" y="2857499"/>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During</a:t>
            </a:r>
          </a:p>
        </p:txBody>
      </p:sp>
      <p:grpSp>
        <p:nvGrpSpPr>
          <p:cNvPr id="39" name="Group 38">
            <a:extLst>
              <a:ext uri="{FF2B5EF4-FFF2-40B4-BE49-F238E27FC236}">
                <a16:creationId xmlns:a16="http://schemas.microsoft.com/office/drawing/2014/main" id="{92C6F0C0-0485-52C0-0CB4-0BFCEC8A2747}"/>
              </a:ext>
            </a:extLst>
          </p:cNvPr>
          <p:cNvGrpSpPr/>
          <p:nvPr/>
        </p:nvGrpSpPr>
        <p:grpSpPr>
          <a:xfrm flipH="1">
            <a:off x="152933" y="2947522"/>
            <a:ext cx="2440638" cy="2036612"/>
            <a:chOff x="154333" y="2943103"/>
            <a:chExt cx="2440638" cy="2036612"/>
          </a:xfrm>
        </p:grpSpPr>
        <p:sp>
          <p:nvSpPr>
            <p:cNvPr id="79" name="Oval 78">
              <a:extLst>
                <a:ext uri="{FF2B5EF4-FFF2-40B4-BE49-F238E27FC236}">
                  <a16:creationId xmlns:a16="http://schemas.microsoft.com/office/drawing/2014/main" id="{A09D3D4E-489A-AA92-44FF-A8833B3C0C20}"/>
                </a:ext>
              </a:extLst>
            </p:cNvPr>
            <p:cNvSpPr>
              <a:spLocks noChangeAspect="1"/>
            </p:cNvSpPr>
            <p:nvPr/>
          </p:nvSpPr>
          <p:spPr>
            <a:xfrm>
              <a:off x="1802702" y="308923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79">
              <a:extLst>
                <a:ext uri="{FF2B5EF4-FFF2-40B4-BE49-F238E27FC236}">
                  <a16:creationId xmlns:a16="http://schemas.microsoft.com/office/drawing/2014/main" id="{CECA8F32-DF0C-8931-F8FE-F8A4A42E0F20}"/>
                </a:ext>
              </a:extLst>
            </p:cNvPr>
            <p:cNvSpPr txBox="1"/>
            <p:nvPr/>
          </p:nvSpPr>
          <p:spPr>
            <a:xfrm>
              <a:off x="1804331" y="3069331"/>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sp>
          <p:nvSpPr>
            <p:cNvPr id="86" name="Oval 85">
              <a:extLst>
                <a:ext uri="{FF2B5EF4-FFF2-40B4-BE49-F238E27FC236}">
                  <a16:creationId xmlns:a16="http://schemas.microsoft.com/office/drawing/2014/main" id="{4948CC15-76FE-10D2-BA9D-8B13557D43CA}"/>
                </a:ext>
              </a:extLst>
            </p:cNvPr>
            <p:cNvSpPr>
              <a:spLocks noChangeAspect="1"/>
            </p:cNvSpPr>
            <p:nvPr/>
          </p:nvSpPr>
          <p:spPr>
            <a:xfrm>
              <a:off x="1002735" y="335356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TextBox 86">
              <a:extLst>
                <a:ext uri="{FF2B5EF4-FFF2-40B4-BE49-F238E27FC236}">
                  <a16:creationId xmlns:a16="http://schemas.microsoft.com/office/drawing/2014/main" id="{62B97B5E-23E2-9F4D-C6BE-A74ECAE39669}"/>
                </a:ext>
              </a:extLst>
            </p:cNvPr>
            <p:cNvSpPr txBox="1"/>
            <p:nvPr/>
          </p:nvSpPr>
          <p:spPr>
            <a:xfrm>
              <a:off x="1013988" y="3341978"/>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Y</a:t>
              </a:r>
            </a:p>
          </p:txBody>
        </p:sp>
        <p:cxnSp>
          <p:nvCxnSpPr>
            <p:cNvPr id="88" name="Straight Connector 87">
              <a:extLst>
                <a:ext uri="{FF2B5EF4-FFF2-40B4-BE49-F238E27FC236}">
                  <a16:creationId xmlns:a16="http://schemas.microsoft.com/office/drawing/2014/main" id="{F5045698-2389-DD0B-74A1-DA9FDBAD9837}"/>
                </a:ext>
              </a:extLst>
            </p:cNvPr>
            <p:cNvCxnSpPr>
              <a:cxnSpLocks/>
            </p:cNvCxnSpPr>
            <p:nvPr/>
          </p:nvCxnSpPr>
          <p:spPr>
            <a:xfrm>
              <a:off x="1947965" y="2943103"/>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5D6588A-F64F-210B-8AB4-37C6D2082ECC}"/>
                </a:ext>
              </a:extLst>
            </p:cNvPr>
            <p:cNvCxnSpPr>
              <a:cxnSpLocks/>
              <a:endCxn id="166" idx="0"/>
            </p:cNvCxnSpPr>
            <p:nvPr/>
          </p:nvCxnSpPr>
          <p:spPr>
            <a:xfrm flipH="1">
              <a:off x="745603" y="3625519"/>
              <a:ext cx="326970" cy="165175"/>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74E1EE0-2433-4A73-EF88-644DDF2F9114}"/>
                </a:ext>
              </a:extLst>
            </p:cNvPr>
            <p:cNvCxnSpPr>
              <a:cxnSpLocks/>
              <a:stCxn id="80" idx="3"/>
            </p:cNvCxnSpPr>
            <p:nvPr/>
          </p:nvCxnSpPr>
          <p:spPr>
            <a:xfrm>
              <a:off x="2081971" y="3223220"/>
              <a:ext cx="324000" cy="36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F9E29018-85EA-7BC1-EE03-7E5CD7266526}"/>
                </a:ext>
              </a:extLst>
            </p:cNvPr>
            <p:cNvGrpSpPr/>
            <p:nvPr/>
          </p:nvGrpSpPr>
          <p:grpSpPr>
            <a:xfrm>
              <a:off x="154333" y="4215402"/>
              <a:ext cx="378000" cy="764313"/>
              <a:chOff x="664790" y="3894478"/>
              <a:chExt cx="378000" cy="764313"/>
            </a:xfrm>
          </p:grpSpPr>
          <p:sp>
            <p:nvSpPr>
              <p:cNvPr id="92" name="Triangle 91">
                <a:extLst>
                  <a:ext uri="{FF2B5EF4-FFF2-40B4-BE49-F238E27FC236}">
                    <a16:creationId xmlns:a16="http://schemas.microsoft.com/office/drawing/2014/main" id="{2877901B-9A41-ECE9-F41B-8D35466A9397}"/>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a:extLst>
                  <a:ext uri="{FF2B5EF4-FFF2-40B4-BE49-F238E27FC236}">
                    <a16:creationId xmlns:a16="http://schemas.microsoft.com/office/drawing/2014/main" id="{EF17F4D6-E44D-079C-E065-5C669CED6423}"/>
                  </a:ext>
                </a:extLst>
              </p:cNvPr>
              <p:cNvSpPr txBox="1"/>
              <p:nvPr/>
            </p:nvSpPr>
            <p:spPr>
              <a:xfrm>
                <a:off x="674273" y="4351014"/>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cxnSp>
          <p:nvCxnSpPr>
            <p:cNvPr id="94" name="Straight Connector 93">
              <a:extLst>
                <a:ext uri="{FF2B5EF4-FFF2-40B4-BE49-F238E27FC236}">
                  <a16:creationId xmlns:a16="http://schemas.microsoft.com/office/drawing/2014/main" id="{BCD4FFC3-CA1C-B32C-4E22-C61B1F0E74D8}"/>
                </a:ext>
              </a:extLst>
            </p:cNvPr>
            <p:cNvCxnSpPr>
              <a:cxnSpLocks/>
            </p:cNvCxnSpPr>
            <p:nvPr/>
          </p:nvCxnSpPr>
          <p:spPr>
            <a:xfrm flipH="1">
              <a:off x="1164171" y="3208167"/>
              <a:ext cx="64800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B5C8797-8C0C-F48F-1B65-54FCA6EC29FC}"/>
                </a:ext>
              </a:extLst>
            </p:cNvPr>
            <p:cNvCxnSpPr>
              <a:cxnSpLocks/>
            </p:cNvCxnSpPr>
            <p:nvPr/>
          </p:nvCxnSpPr>
          <p:spPr>
            <a:xfrm>
              <a:off x="1237281" y="3617855"/>
              <a:ext cx="322733" cy="39618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C5C7E314-A9E2-31E2-02C7-51445F94B091}"/>
                </a:ext>
              </a:extLst>
            </p:cNvPr>
            <p:cNvGrpSpPr/>
            <p:nvPr/>
          </p:nvGrpSpPr>
          <p:grpSpPr>
            <a:xfrm>
              <a:off x="1373098" y="4045421"/>
              <a:ext cx="378000" cy="780939"/>
              <a:chOff x="664790" y="3836287"/>
              <a:chExt cx="378000" cy="780939"/>
            </a:xfrm>
          </p:grpSpPr>
          <p:sp>
            <p:nvSpPr>
              <p:cNvPr id="148" name="Triangle 147">
                <a:extLst>
                  <a:ext uri="{FF2B5EF4-FFF2-40B4-BE49-F238E27FC236}">
                    <a16:creationId xmlns:a16="http://schemas.microsoft.com/office/drawing/2014/main" id="{3C3FB45B-8BD6-D1E9-1A18-443CC318C6E3}"/>
                  </a:ext>
                </a:extLst>
              </p:cNvPr>
              <p:cNvSpPr/>
              <p:nvPr/>
            </p:nvSpPr>
            <p:spPr>
              <a:xfrm>
                <a:off x="664790" y="3836287"/>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2" name="TextBox 161">
                <a:extLst>
                  <a:ext uri="{FF2B5EF4-FFF2-40B4-BE49-F238E27FC236}">
                    <a16:creationId xmlns:a16="http://schemas.microsoft.com/office/drawing/2014/main" id="{DEB8C493-A4B0-36A1-A406-B7E62499DF49}"/>
                  </a:ext>
                </a:extLst>
              </p:cNvPr>
              <p:cNvSpPr txBox="1"/>
              <p:nvPr/>
            </p:nvSpPr>
            <p:spPr>
              <a:xfrm>
                <a:off x="700331" y="4309449"/>
                <a:ext cx="30008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a:t>
                </a:r>
              </a:p>
            </p:txBody>
          </p:sp>
        </p:grpSp>
        <p:sp>
          <p:nvSpPr>
            <p:cNvPr id="164" name="Oval 163">
              <a:extLst>
                <a:ext uri="{FF2B5EF4-FFF2-40B4-BE49-F238E27FC236}">
                  <a16:creationId xmlns:a16="http://schemas.microsoft.com/office/drawing/2014/main" id="{DD8B8252-1E33-2139-C2EF-783194A7BA93}"/>
                </a:ext>
              </a:extLst>
            </p:cNvPr>
            <p:cNvSpPr>
              <a:spLocks noChangeAspect="1"/>
            </p:cNvSpPr>
            <p:nvPr/>
          </p:nvSpPr>
          <p:spPr>
            <a:xfrm>
              <a:off x="590596" y="3800583"/>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6" name="TextBox 165">
              <a:extLst>
                <a:ext uri="{FF2B5EF4-FFF2-40B4-BE49-F238E27FC236}">
                  <a16:creationId xmlns:a16="http://schemas.microsoft.com/office/drawing/2014/main" id="{ED58B1D9-0129-AC64-82B3-0F97FF94EB3C}"/>
                </a:ext>
              </a:extLst>
            </p:cNvPr>
            <p:cNvSpPr txBox="1"/>
            <p:nvPr/>
          </p:nvSpPr>
          <p:spPr>
            <a:xfrm>
              <a:off x="611592" y="3790694"/>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167" name="Straight Connector 166">
              <a:extLst>
                <a:ext uri="{FF2B5EF4-FFF2-40B4-BE49-F238E27FC236}">
                  <a16:creationId xmlns:a16="http://schemas.microsoft.com/office/drawing/2014/main" id="{BDEC99BB-878F-98B1-94DF-8CF4BBEE45B5}"/>
                </a:ext>
              </a:extLst>
            </p:cNvPr>
            <p:cNvCxnSpPr>
              <a:cxnSpLocks/>
              <a:stCxn id="164" idx="6"/>
              <a:endCxn id="177" idx="0"/>
            </p:cNvCxnSpPr>
            <p:nvPr/>
          </p:nvCxnSpPr>
          <p:spPr>
            <a:xfrm>
              <a:off x="878596" y="3944583"/>
              <a:ext cx="160216" cy="311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7F28E9A-5CFB-F9DA-AE3D-FC2F22DAD0BE}"/>
                </a:ext>
              </a:extLst>
            </p:cNvPr>
            <p:cNvCxnSpPr>
              <a:cxnSpLocks/>
              <a:endCxn id="92" idx="0"/>
            </p:cNvCxnSpPr>
            <p:nvPr/>
          </p:nvCxnSpPr>
          <p:spPr>
            <a:xfrm flipH="1">
              <a:off x="343333" y="3998802"/>
              <a:ext cx="242174" cy="216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EE489445-8BA0-D1C7-A784-10BB490F89B9}"/>
                </a:ext>
              </a:extLst>
            </p:cNvPr>
            <p:cNvGrpSpPr/>
            <p:nvPr/>
          </p:nvGrpSpPr>
          <p:grpSpPr>
            <a:xfrm>
              <a:off x="849812" y="4256183"/>
              <a:ext cx="378000" cy="722748"/>
              <a:chOff x="664790" y="3894478"/>
              <a:chExt cx="378000" cy="722748"/>
            </a:xfrm>
          </p:grpSpPr>
          <p:sp>
            <p:nvSpPr>
              <p:cNvPr id="177" name="Triangle 176">
                <a:extLst>
                  <a:ext uri="{FF2B5EF4-FFF2-40B4-BE49-F238E27FC236}">
                    <a16:creationId xmlns:a16="http://schemas.microsoft.com/office/drawing/2014/main" id="{3308095A-2758-B9CA-391E-44DC303CD3D5}"/>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9" name="TextBox 178">
                <a:extLst>
                  <a:ext uri="{FF2B5EF4-FFF2-40B4-BE49-F238E27FC236}">
                    <a16:creationId xmlns:a16="http://schemas.microsoft.com/office/drawing/2014/main" id="{01B0F131-4E70-0284-DB01-4D92A1E3E07C}"/>
                  </a:ext>
                </a:extLst>
              </p:cNvPr>
              <p:cNvSpPr txBox="1"/>
              <p:nvPr/>
            </p:nvSpPr>
            <p:spPr>
              <a:xfrm>
                <a:off x="725979" y="4309449"/>
                <a:ext cx="28725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V</a:t>
                </a:r>
              </a:p>
            </p:txBody>
          </p:sp>
        </p:grpSp>
        <p:grpSp>
          <p:nvGrpSpPr>
            <p:cNvPr id="186" name="Group 185">
              <a:extLst>
                <a:ext uri="{FF2B5EF4-FFF2-40B4-BE49-F238E27FC236}">
                  <a16:creationId xmlns:a16="http://schemas.microsoft.com/office/drawing/2014/main" id="{B6D08D77-C1A4-01DE-5E97-6E0D158800AB}"/>
                </a:ext>
              </a:extLst>
            </p:cNvPr>
            <p:cNvGrpSpPr/>
            <p:nvPr/>
          </p:nvGrpSpPr>
          <p:grpSpPr>
            <a:xfrm>
              <a:off x="2216971" y="3614630"/>
              <a:ext cx="378000" cy="930571"/>
              <a:chOff x="664790" y="3761472"/>
              <a:chExt cx="378000" cy="930571"/>
            </a:xfrm>
          </p:grpSpPr>
          <p:sp>
            <p:nvSpPr>
              <p:cNvPr id="187" name="Triangle 186">
                <a:extLst>
                  <a:ext uri="{FF2B5EF4-FFF2-40B4-BE49-F238E27FC236}">
                    <a16:creationId xmlns:a16="http://schemas.microsoft.com/office/drawing/2014/main" id="{C1651AE7-6F14-1FE2-1FFD-905D3C19F592}"/>
                  </a:ext>
                </a:extLst>
              </p:cNvPr>
              <p:cNvSpPr/>
              <p:nvPr/>
            </p:nvSpPr>
            <p:spPr>
              <a:xfrm>
                <a:off x="664790" y="3761472"/>
                <a:ext cx="378000" cy="90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TextBox 187">
                <a:extLst>
                  <a:ext uri="{FF2B5EF4-FFF2-40B4-BE49-F238E27FC236}">
                    <a16:creationId xmlns:a16="http://schemas.microsoft.com/office/drawing/2014/main" id="{AC39A322-9894-D3F2-6D43-3F0FD81BD608}"/>
                  </a:ext>
                </a:extLst>
              </p:cNvPr>
              <p:cNvSpPr txBox="1"/>
              <p:nvPr/>
            </p:nvSpPr>
            <p:spPr>
              <a:xfrm>
                <a:off x="768663" y="4384266"/>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grpSp>
        <p:nvGrpSpPr>
          <p:cNvPr id="198" name="Group 197">
            <a:extLst>
              <a:ext uri="{FF2B5EF4-FFF2-40B4-BE49-F238E27FC236}">
                <a16:creationId xmlns:a16="http://schemas.microsoft.com/office/drawing/2014/main" id="{C0D40C2B-47B7-1276-DFC9-F432051B95D9}"/>
              </a:ext>
            </a:extLst>
          </p:cNvPr>
          <p:cNvGrpSpPr/>
          <p:nvPr/>
        </p:nvGrpSpPr>
        <p:grpSpPr>
          <a:xfrm>
            <a:off x="17544" y="4513447"/>
            <a:ext cx="334599" cy="433033"/>
            <a:chOff x="3489168" y="2374760"/>
            <a:chExt cx="334599" cy="433033"/>
          </a:xfrm>
        </p:grpSpPr>
        <p:cxnSp>
          <p:nvCxnSpPr>
            <p:cNvPr id="199" name="Straight Connector 198">
              <a:extLst>
                <a:ext uri="{FF2B5EF4-FFF2-40B4-BE49-F238E27FC236}">
                  <a16:creationId xmlns:a16="http://schemas.microsoft.com/office/drawing/2014/main" id="{B6A33D6D-AD0C-FCF7-12AC-F81797D2A54F}"/>
                </a:ext>
              </a:extLst>
            </p:cNvPr>
            <p:cNvCxnSpPr>
              <a:cxnSpLocks/>
            </p:cNvCxnSpPr>
            <p:nvPr/>
          </p:nvCxnSpPr>
          <p:spPr>
            <a:xfrm>
              <a:off x="3544976" y="2374760"/>
              <a:ext cx="0" cy="417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57065355-2DA1-DD6E-1EFF-4E3648927F56}"/>
                </a:ext>
              </a:extLst>
            </p:cNvPr>
            <p:cNvCxnSpPr>
              <a:cxnSpLocks/>
            </p:cNvCxnSpPr>
            <p:nvPr/>
          </p:nvCxnSpPr>
          <p:spPr>
            <a:xfrm>
              <a:off x="3489172" y="2379902"/>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0EBFE7D7-2915-3091-7E1F-1A281C2912C1}"/>
                </a:ext>
              </a:extLst>
            </p:cNvPr>
            <p:cNvCxnSpPr>
              <a:cxnSpLocks/>
            </p:cNvCxnSpPr>
            <p:nvPr/>
          </p:nvCxnSpPr>
          <p:spPr>
            <a:xfrm>
              <a:off x="3489168" y="2807704"/>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B942A4C0-32D5-6CA2-0636-79F718CF079F}"/>
                </a:ext>
              </a:extLst>
            </p:cNvPr>
            <p:cNvSpPr txBox="1"/>
            <p:nvPr/>
          </p:nvSpPr>
          <p:spPr>
            <a:xfrm>
              <a:off x="3573377" y="2561572"/>
              <a:ext cx="250390" cy="246221"/>
            </a:xfrm>
            <a:prstGeom prst="rect">
              <a:avLst/>
            </a:prstGeom>
            <a:noFill/>
          </p:spPr>
          <p:txBody>
            <a:bodyPr wrap="none" rtlCol="0">
              <a:spAutoFit/>
            </a:bodyPr>
            <a:lstStyle/>
            <a:p>
              <a:r>
                <a:rPr lang="en-US" sz="1000" dirty="0">
                  <a:solidFill>
                    <a:srgbClr val="0070C0"/>
                  </a:solidFill>
                </a:rPr>
                <a:t>2</a:t>
              </a:r>
            </a:p>
          </p:txBody>
        </p:sp>
      </p:grpSp>
      <p:grpSp>
        <p:nvGrpSpPr>
          <p:cNvPr id="203" name="Group 202">
            <a:extLst>
              <a:ext uri="{FF2B5EF4-FFF2-40B4-BE49-F238E27FC236}">
                <a16:creationId xmlns:a16="http://schemas.microsoft.com/office/drawing/2014/main" id="{FB675673-A343-933D-5B3E-D2B7AA947ECE}"/>
              </a:ext>
            </a:extLst>
          </p:cNvPr>
          <p:cNvGrpSpPr/>
          <p:nvPr/>
        </p:nvGrpSpPr>
        <p:grpSpPr>
          <a:xfrm>
            <a:off x="720850" y="4724397"/>
            <a:ext cx="304390" cy="246221"/>
            <a:chOff x="3099701" y="2436561"/>
            <a:chExt cx="304390" cy="246221"/>
          </a:xfrm>
        </p:grpSpPr>
        <p:cxnSp>
          <p:nvCxnSpPr>
            <p:cNvPr id="204" name="Straight Connector 203">
              <a:extLst>
                <a:ext uri="{FF2B5EF4-FFF2-40B4-BE49-F238E27FC236}">
                  <a16:creationId xmlns:a16="http://schemas.microsoft.com/office/drawing/2014/main" id="{2F49290C-3453-8623-0B0C-85F511F17BE0}"/>
                </a:ext>
              </a:extLst>
            </p:cNvPr>
            <p:cNvCxnSpPr>
              <a:cxnSpLocks/>
            </p:cNvCxnSpPr>
            <p:nvPr/>
          </p:nvCxnSpPr>
          <p:spPr>
            <a:xfrm>
              <a:off x="3155509" y="2457334"/>
              <a:ext cx="0" cy="19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A289F2E0-A1A7-E23A-F24C-D112A2F02E35}"/>
                </a:ext>
              </a:extLst>
            </p:cNvPr>
            <p:cNvCxnSpPr>
              <a:cxnSpLocks/>
            </p:cNvCxnSpPr>
            <p:nvPr/>
          </p:nvCxnSpPr>
          <p:spPr>
            <a:xfrm>
              <a:off x="3099705" y="2453487"/>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D26A184-0642-D07B-C5F3-051502B9976E}"/>
                </a:ext>
              </a:extLst>
            </p:cNvPr>
            <p:cNvCxnSpPr>
              <a:cxnSpLocks/>
            </p:cNvCxnSpPr>
            <p:nvPr/>
          </p:nvCxnSpPr>
          <p:spPr>
            <a:xfrm>
              <a:off x="3099701" y="266638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01E1F0CC-B923-C2E5-D69B-BC8DF1467B3E}"/>
                </a:ext>
              </a:extLst>
            </p:cNvPr>
            <p:cNvSpPr txBox="1"/>
            <p:nvPr/>
          </p:nvSpPr>
          <p:spPr>
            <a:xfrm>
              <a:off x="3153701" y="2436561"/>
              <a:ext cx="250390" cy="246221"/>
            </a:xfrm>
            <a:prstGeom prst="rect">
              <a:avLst/>
            </a:prstGeom>
            <a:noFill/>
          </p:spPr>
          <p:txBody>
            <a:bodyPr wrap="none" rtlCol="0">
              <a:spAutoFit/>
            </a:bodyPr>
            <a:lstStyle/>
            <a:p>
              <a:r>
                <a:rPr lang="en-US" sz="1000" dirty="0">
                  <a:solidFill>
                    <a:srgbClr val="0070C0"/>
                  </a:solidFill>
                </a:rPr>
                <a:t>1</a:t>
              </a:r>
            </a:p>
          </p:txBody>
        </p:sp>
      </p:grpSp>
      <p:sp>
        <p:nvSpPr>
          <p:cNvPr id="210" name="Oval 209">
            <a:extLst>
              <a:ext uri="{FF2B5EF4-FFF2-40B4-BE49-F238E27FC236}">
                <a16:creationId xmlns:a16="http://schemas.microsoft.com/office/drawing/2014/main" id="{3A0449B4-1316-6187-1924-80C7A95652A6}"/>
              </a:ext>
            </a:extLst>
          </p:cNvPr>
          <p:cNvSpPr>
            <a:spLocks noChangeAspect="1"/>
          </p:cNvSpPr>
          <p:nvPr/>
        </p:nvSpPr>
        <p:spPr>
          <a:xfrm>
            <a:off x="4956846" y="319949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1" name="TextBox 210">
            <a:extLst>
              <a:ext uri="{FF2B5EF4-FFF2-40B4-BE49-F238E27FC236}">
                <a16:creationId xmlns:a16="http://schemas.microsoft.com/office/drawing/2014/main" id="{037500B7-EB71-20B1-2A00-E94D90229141}"/>
              </a:ext>
            </a:extLst>
          </p:cNvPr>
          <p:cNvSpPr txBox="1"/>
          <p:nvPr/>
        </p:nvSpPr>
        <p:spPr>
          <a:xfrm>
            <a:off x="4972743" y="3187899"/>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Y</a:t>
            </a:r>
          </a:p>
        </p:txBody>
      </p:sp>
      <p:cxnSp>
        <p:nvCxnSpPr>
          <p:cNvPr id="212" name="Straight Connector 211">
            <a:extLst>
              <a:ext uri="{FF2B5EF4-FFF2-40B4-BE49-F238E27FC236}">
                <a16:creationId xmlns:a16="http://schemas.microsoft.com/office/drawing/2014/main" id="{102BE6D2-5AFC-1CD9-92F1-A014F6005BF2}"/>
              </a:ext>
            </a:extLst>
          </p:cNvPr>
          <p:cNvCxnSpPr>
            <a:cxnSpLocks/>
          </p:cNvCxnSpPr>
          <p:nvPr/>
        </p:nvCxnSpPr>
        <p:spPr>
          <a:xfrm>
            <a:off x="5098097" y="3055490"/>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95174DE8-C4DC-A48D-74F8-F51603DECF14}"/>
              </a:ext>
            </a:extLst>
          </p:cNvPr>
          <p:cNvCxnSpPr>
            <a:cxnSpLocks/>
            <a:stCxn id="210" idx="2"/>
            <a:endCxn id="224" idx="0"/>
          </p:cNvCxnSpPr>
          <p:nvPr/>
        </p:nvCxnSpPr>
        <p:spPr>
          <a:xfrm flipH="1">
            <a:off x="4578527" y="3343490"/>
            <a:ext cx="378319" cy="293125"/>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0E73D0E8-702C-7FEE-68AF-88455B0D2EF8}"/>
              </a:ext>
            </a:extLst>
          </p:cNvPr>
          <p:cNvGrpSpPr/>
          <p:nvPr/>
        </p:nvGrpSpPr>
        <p:grpSpPr>
          <a:xfrm>
            <a:off x="3992066" y="4061323"/>
            <a:ext cx="378000" cy="764313"/>
            <a:chOff x="664790" y="3894478"/>
            <a:chExt cx="378000" cy="764313"/>
          </a:xfrm>
        </p:grpSpPr>
        <p:sp>
          <p:nvSpPr>
            <p:cNvPr id="216" name="Triangle 215">
              <a:extLst>
                <a:ext uri="{FF2B5EF4-FFF2-40B4-BE49-F238E27FC236}">
                  <a16:creationId xmlns:a16="http://schemas.microsoft.com/office/drawing/2014/main" id="{A9F0C317-214C-519C-E718-67FEBFD04AB0}"/>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7" name="TextBox 216">
              <a:extLst>
                <a:ext uri="{FF2B5EF4-FFF2-40B4-BE49-F238E27FC236}">
                  <a16:creationId xmlns:a16="http://schemas.microsoft.com/office/drawing/2014/main" id="{746D5ED0-31C9-0865-A631-BC0439E64B0A}"/>
                </a:ext>
              </a:extLst>
            </p:cNvPr>
            <p:cNvSpPr txBox="1"/>
            <p:nvPr/>
          </p:nvSpPr>
          <p:spPr>
            <a:xfrm>
              <a:off x="713155" y="4351014"/>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219" name="Straight Connector 218">
            <a:extLst>
              <a:ext uri="{FF2B5EF4-FFF2-40B4-BE49-F238E27FC236}">
                <a16:creationId xmlns:a16="http://schemas.microsoft.com/office/drawing/2014/main" id="{8E7DBB41-942D-13EE-A908-11D8148F241C}"/>
              </a:ext>
            </a:extLst>
          </p:cNvPr>
          <p:cNvCxnSpPr>
            <a:cxnSpLocks/>
            <a:stCxn id="210" idx="6"/>
          </p:cNvCxnSpPr>
          <p:nvPr/>
        </p:nvCxnSpPr>
        <p:spPr>
          <a:xfrm>
            <a:off x="5244846" y="3343490"/>
            <a:ext cx="478488" cy="31605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223" name="Oval 222">
            <a:extLst>
              <a:ext uri="{FF2B5EF4-FFF2-40B4-BE49-F238E27FC236}">
                <a16:creationId xmlns:a16="http://schemas.microsoft.com/office/drawing/2014/main" id="{D81DEF9E-EEE4-7309-AA99-83E87A22B9B1}"/>
              </a:ext>
            </a:extLst>
          </p:cNvPr>
          <p:cNvSpPr>
            <a:spLocks noChangeAspect="1"/>
          </p:cNvSpPr>
          <p:nvPr/>
        </p:nvSpPr>
        <p:spPr>
          <a:xfrm>
            <a:off x="4428329" y="364650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4" name="TextBox 223">
            <a:extLst>
              <a:ext uri="{FF2B5EF4-FFF2-40B4-BE49-F238E27FC236}">
                <a16:creationId xmlns:a16="http://schemas.microsoft.com/office/drawing/2014/main" id="{239EE785-55BE-C906-7463-D9EEC29C7A87}"/>
              </a:ext>
            </a:extLst>
          </p:cNvPr>
          <p:cNvSpPr txBox="1"/>
          <p:nvPr/>
        </p:nvSpPr>
        <p:spPr>
          <a:xfrm>
            <a:off x="4439707" y="363661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225" name="Straight Connector 224">
            <a:extLst>
              <a:ext uri="{FF2B5EF4-FFF2-40B4-BE49-F238E27FC236}">
                <a16:creationId xmlns:a16="http://schemas.microsoft.com/office/drawing/2014/main" id="{4E86496C-E448-2CDA-FC82-C11C003D3538}"/>
              </a:ext>
            </a:extLst>
          </p:cNvPr>
          <p:cNvCxnSpPr>
            <a:cxnSpLocks/>
            <a:stCxn id="223" idx="6"/>
            <a:endCxn id="228" idx="0"/>
          </p:cNvCxnSpPr>
          <p:nvPr/>
        </p:nvCxnSpPr>
        <p:spPr>
          <a:xfrm>
            <a:off x="4716329" y="3790504"/>
            <a:ext cx="160216" cy="311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ECCDC26-0392-4D86-06E1-1FDC1E268A77}"/>
              </a:ext>
            </a:extLst>
          </p:cNvPr>
          <p:cNvCxnSpPr>
            <a:cxnSpLocks/>
            <a:endCxn id="216" idx="0"/>
          </p:cNvCxnSpPr>
          <p:nvPr/>
        </p:nvCxnSpPr>
        <p:spPr>
          <a:xfrm flipH="1">
            <a:off x="4181066" y="3844723"/>
            <a:ext cx="242174" cy="216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7E8C5B16-A7CE-0F3C-4533-27714BC9D1EB}"/>
              </a:ext>
            </a:extLst>
          </p:cNvPr>
          <p:cNvGrpSpPr/>
          <p:nvPr/>
        </p:nvGrpSpPr>
        <p:grpSpPr>
          <a:xfrm>
            <a:off x="4687545" y="4102104"/>
            <a:ext cx="378000" cy="722748"/>
            <a:chOff x="664790" y="3894478"/>
            <a:chExt cx="378000" cy="722748"/>
          </a:xfrm>
        </p:grpSpPr>
        <p:sp>
          <p:nvSpPr>
            <p:cNvPr id="228" name="Triangle 227">
              <a:extLst>
                <a:ext uri="{FF2B5EF4-FFF2-40B4-BE49-F238E27FC236}">
                  <a16:creationId xmlns:a16="http://schemas.microsoft.com/office/drawing/2014/main" id="{4251F939-7B2E-17DE-46A1-EC750BF89620}"/>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9" name="TextBox 228">
              <a:extLst>
                <a:ext uri="{FF2B5EF4-FFF2-40B4-BE49-F238E27FC236}">
                  <a16:creationId xmlns:a16="http://schemas.microsoft.com/office/drawing/2014/main" id="{CECC4028-FEB1-3A3E-DD07-BC55065E0AD8}"/>
                </a:ext>
              </a:extLst>
            </p:cNvPr>
            <p:cNvSpPr txBox="1"/>
            <p:nvPr/>
          </p:nvSpPr>
          <p:spPr>
            <a:xfrm>
              <a:off x="713155" y="4309449"/>
              <a:ext cx="30008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a:t>
              </a:r>
            </a:p>
          </p:txBody>
        </p:sp>
      </p:grpSp>
      <p:sp>
        <p:nvSpPr>
          <p:cNvPr id="233" name="Content Placeholder 2">
            <a:extLst>
              <a:ext uri="{FF2B5EF4-FFF2-40B4-BE49-F238E27FC236}">
                <a16:creationId xmlns:a16="http://schemas.microsoft.com/office/drawing/2014/main" id="{4ECF3599-48A7-6D99-A000-46C29EE1243D}"/>
              </a:ext>
            </a:extLst>
          </p:cNvPr>
          <p:cNvSpPr txBox="1">
            <a:spLocks/>
          </p:cNvSpPr>
          <p:nvPr/>
        </p:nvSpPr>
        <p:spPr>
          <a:xfrm>
            <a:off x="3883217" y="2845137"/>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After</a:t>
            </a:r>
          </a:p>
        </p:txBody>
      </p:sp>
      <p:grpSp>
        <p:nvGrpSpPr>
          <p:cNvPr id="237" name="Group 236">
            <a:extLst>
              <a:ext uri="{FF2B5EF4-FFF2-40B4-BE49-F238E27FC236}">
                <a16:creationId xmlns:a16="http://schemas.microsoft.com/office/drawing/2014/main" id="{7C00936A-A458-EB95-C6FC-F520314E7F7C}"/>
              </a:ext>
            </a:extLst>
          </p:cNvPr>
          <p:cNvGrpSpPr/>
          <p:nvPr/>
        </p:nvGrpSpPr>
        <p:grpSpPr>
          <a:xfrm>
            <a:off x="4980257" y="1547873"/>
            <a:ext cx="390611" cy="553110"/>
            <a:chOff x="1265146" y="2917627"/>
            <a:chExt cx="390611" cy="553110"/>
          </a:xfrm>
        </p:grpSpPr>
        <p:sp>
          <p:nvSpPr>
            <p:cNvPr id="234" name="Arc 233">
              <a:extLst>
                <a:ext uri="{FF2B5EF4-FFF2-40B4-BE49-F238E27FC236}">
                  <a16:creationId xmlns:a16="http://schemas.microsoft.com/office/drawing/2014/main" id="{A100B0A0-54A8-B1E0-3B19-80A1E507DE74}"/>
                </a:ext>
              </a:extLst>
            </p:cNvPr>
            <p:cNvSpPr/>
            <p:nvPr/>
          </p:nvSpPr>
          <p:spPr>
            <a:xfrm>
              <a:off x="1425400" y="3143564"/>
              <a:ext cx="180000" cy="180000"/>
            </a:xfrm>
            <a:prstGeom prst="arc">
              <a:avLst>
                <a:gd name="adj1" fmla="val 4121498"/>
                <a:gd name="adj2" fmla="val 387892"/>
              </a:avLst>
            </a:prstGeom>
            <a:ln w="12700">
              <a:solidFill>
                <a:srgbClr val="FF2600"/>
              </a:solidFill>
              <a:headEnd type="none" w="lg" len="lg"/>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5" name="Straight Connector 234">
              <a:extLst>
                <a:ext uri="{FF2B5EF4-FFF2-40B4-BE49-F238E27FC236}">
                  <a16:creationId xmlns:a16="http://schemas.microsoft.com/office/drawing/2014/main" id="{2D8348BD-8D93-DAFF-ED97-A774E290CA7F}"/>
                </a:ext>
              </a:extLst>
            </p:cNvPr>
            <p:cNvCxnSpPr>
              <a:cxnSpLocks/>
            </p:cNvCxnSpPr>
            <p:nvPr/>
          </p:nvCxnSpPr>
          <p:spPr>
            <a:xfrm>
              <a:off x="1265146" y="2917627"/>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3226CBDC-9BB7-67D6-CDA9-6B3272EBEAFA}"/>
                </a:ext>
              </a:extLst>
            </p:cNvPr>
            <p:cNvCxnSpPr>
              <a:cxnSpLocks/>
            </p:cNvCxnSpPr>
            <p:nvPr/>
          </p:nvCxnSpPr>
          <p:spPr>
            <a:xfrm flipV="1">
              <a:off x="1655757" y="3254737"/>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40" name="Group 239">
            <a:extLst>
              <a:ext uri="{FF2B5EF4-FFF2-40B4-BE49-F238E27FC236}">
                <a16:creationId xmlns:a16="http://schemas.microsoft.com/office/drawing/2014/main" id="{AA0C1E5C-5988-F531-DEAE-EDC2EF2584C3}"/>
              </a:ext>
            </a:extLst>
          </p:cNvPr>
          <p:cNvGrpSpPr/>
          <p:nvPr/>
        </p:nvGrpSpPr>
        <p:grpSpPr>
          <a:xfrm>
            <a:off x="5143717" y="4066533"/>
            <a:ext cx="378000" cy="764313"/>
            <a:chOff x="664790" y="3894478"/>
            <a:chExt cx="378000" cy="764313"/>
          </a:xfrm>
        </p:grpSpPr>
        <p:sp>
          <p:nvSpPr>
            <p:cNvPr id="241" name="Triangle 240">
              <a:extLst>
                <a:ext uri="{FF2B5EF4-FFF2-40B4-BE49-F238E27FC236}">
                  <a16:creationId xmlns:a16="http://schemas.microsoft.com/office/drawing/2014/main" id="{82645D0A-A7A4-D5C1-E37F-4887762A5E6A}"/>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2" name="TextBox 241">
              <a:extLst>
                <a:ext uri="{FF2B5EF4-FFF2-40B4-BE49-F238E27FC236}">
                  <a16:creationId xmlns:a16="http://schemas.microsoft.com/office/drawing/2014/main" id="{70659C41-E912-634F-4F5A-2BBC64148188}"/>
                </a:ext>
              </a:extLst>
            </p:cNvPr>
            <p:cNvSpPr txBox="1"/>
            <p:nvPr/>
          </p:nvSpPr>
          <p:spPr>
            <a:xfrm>
              <a:off x="713155" y="4351014"/>
              <a:ext cx="28725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V</a:t>
              </a:r>
            </a:p>
          </p:txBody>
        </p:sp>
      </p:grpSp>
      <p:sp>
        <p:nvSpPr>
          <p:cNvPr id="243" name="Oval 242">
            <a:extLst>
              <a:ext uri="{FF2B5EF4-FFF2-40B4-BE49-F238E27FC236}">
                <a16:creationId xmlns:a16="http://schemas.microsoft.com/office/drawing/2014/main" id="{2C370BB0-6AC3-87B4-A986-B954BD27EA08}"/>
              </a:ext>
            </a:extLst>
          </p:cNvPr>
          <p:cNvSpPr>
            <a:spLocks noChangeAspect="1"/>
          </p:cNvSpPr>
          <p:nvPr/>
        </p:nvSpPr>
        <p:spPr>
          <a:xfrm>
            <a:off x="5579980" y="365171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4" name="TextBox 243">
            <a:extLst>
              <a:ext uri="{FF2B5EF4-FFF2-40B4-BE49-F238E27FC236}">
                <a16:creationId xmlns:a16="http://schemas.microsoft.com/office/drawing/2014/main" id="{05AA6994-350A-E5FE-A413-CFC9F43C82AD}"/>
              </a:ext>
            </a:extLst>
          </p:cNvPr>
          <p:cNvSpPr txBox="1"/>
          <p:nvPr/>
        </p:nvSpPr>
        <p:spPr>
          <a:xfrm>
            <a:off x="5591358" y="3641825"/>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245" name="Straight Connector 244">
            <a:extLst>
              <a:ext uri="{FF2B5EF4-FFF2-40B4-BE49-F238E27FC236}">
                <a16:creationId xmlns:a16="http://schemas.microsoft.com/office/drawing/2014/main" id="{69AE19AB-4E49-9C83-DF5F-540201E31D09}"/>
              </a:ext>
            </a:extLst>
          </p:cNvPr>
          <p:cNvCxnSpPr>
            <a:cxnSpLocks/>
            <a:stCxn id="243" idx="6"/>
            <a:endCxn id="248" idx="0"/>
          </p:cNvCxnSpPr>
          <p:nvPr/>
        </p:nvCxnSpPr>
        <p:spPr>
          <a:xfrm>
            <a:off x="5867980" y="3795714"/>
            <a:ext cx="160216" cy="311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56DAA94E-546F-B63C-BE61-E2A638DD3272}"/>
              </a:ext>
            </a:extLst>
          </p:cNvPr>
          <p:cNvCxnSpPr>
            <a:cxnSpLocks/>
            <a:endCxn id="241" idx="0"/>
          </p:cNvCxnSpPr>
          <p:nvPr/>
        </p:nvCxnSpPr>
        <p:spPr>
          <a:xfrm flipH="1">
            <a:off x="5332717" y="3849933"/>
            <a:ext cx="242174" cy="216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47" name="Group 246">
            <a:extLst>
              <a:ext uri="{FF2B5EF4-FFF2-40B4-BE49-F238E27FC236}">
                <a16:creationId xmlns:a16="http://schemas.microsoft.com/office/drawing/2014/main" id="{C5CD85B4-6A05-3AE9-42CA-DB8649AADEA0}"/>
              </a:ext>
            </a:extLst>
          </p:cNvPr>
          <p:cNvGrpSpPr/>
          <p:nvPr/>
        </p:nvGrpSpPr>
        <p:grpSpPr>
          <a:xfrm>
            <a:off x="5839196" y="4107314"/>
            <a:ext cx="393331" cy="722748"/>
            <a:chOff x="664790" y="3894478"/>
            <a:chExt cx="393331" cy="722748"/>
          </a:xfrm>
        </p:grpSpPr>
        <p:sp>
          <p:nvSpPr>
            <p:cNvPr id="248" name="Triangle 247">
              <a:extLst>
                <a:ext uri="{FF2B5EF4-FFF2-40B4-BE49-F238E27FC236}">
                  <a16:creationId xmlns:a16="http://schemas.microsoft.com/office/drawing/2014/main" id="{EAF2D85D-E11C-6E85-A16B-94D8E66EE7DB}"/>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9" name="TextBox 248">
              <a:extLst>
                <a:ext uri="{FF2B5EF4-FFF2-40B4-BE49-F238E27FC236}">
                  <a16:creationId xmlns:a16="http://schemas.microsoft.com/office/drawing/2014/main" id="{C836336A-E513-840A-A78C-2C18DA7FFFEE}"/>
                </a:ext>
              </a:extLst>
            </p:cNvPr>
            <p:cNvSpPr txBox="1"/>
            <p:nvPr/>
          </p:nvSpPr>
          <p:spPr>
            <a:xfrm>
              <a:off x="713155" y="4309449"/>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40" name="Group 39">
            <a:extLst>
              <a:ext uri="{FF2B5EF4-FFF2-40B4-BE49-F238E27FC236}">
                <a16:creationId xmlns:a16="http://schemas.microsoft.com/office/drawing/2014/main" id="{23D99CE9-E4E4-72AA-7F12-49FC3D386DBC}"/>
              </a:ext>
            </a:extLst>
          </p:cNvPr>
          <p:cNvGrpSpPr/>
          <p:nvPr/>
        </p:nvGrpSpPr>
        <p:grpSpPr>
          <a:xfrm>
            <a:off x="799939" y="3045398"/>
            <a:ext cx="800850" cy="608776"/>
            <a:chOff x="-746699" y="2770921"/>
            <a:chExt cx="800850" cy="608776"/>
          </a:xfrm>
        </p:grpSpPr>
        <p:sp>
          <p:nvSpPr>
            <p:cNvPr id="41" name="Arc 40">
              <a:extLst>
                <a:ext uri="{FF2B5EF4-FFF2-40B4-BE49-F238E27FC236}">
                  <a16:creationId xmlns:a16="http://schemas.microsoft.com/office/drawing/2014/main" id="{234CF684-0C70-C41C-BC48-D0D0AC1C024C}"/>
                </a:ext>
              </a:extLst>
            </p:cNvPr>
            <p:cNvSpPr/>
            <p:nvPr/>
          </p:nvSpPr>
          <p:spPr>
            <a:xfrm>
              <a:off x="-421303" y="2895810"/>
              <a:ext cx="216000" cy="216000"/>
            </a:xfrm>
            <a:prstGeom prst="arc">
              <a:avLst>
                <a:gd name="adj1" fmla="val 4121498"/>
                <a:gd name="adj2" fmla="val 387892"/>
              </a:avLst>
            </a:prstGeom>
            <a:ln w="12700">
              <a:solidFill>
                <a:srgbClr val="FF2600"/>
              </a:solidFill>
              <a:headEnd type="stealth" w="med" len="sm"/>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26B1B40D-41A8-449C-E4BF-120B8C5D9AC1}"/>
                </a:ext>
              </a:extLst>
            </p:cNvPr>
            <p:cNvCxnSpPr>
              <a:cxnSpLocks/>
            </p:cNvCxnSpPr>
            <p:nvPr/>
          </p:nvCxnSpPr>
          <p:spPr>
            <a:xfrm>
              <a:off x="54151" y="2770921"/>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07A8C23-A755-AF83-233E-7FEE0B79CFA3}"/>
                </a:ext>
              </a:extLst>
            </p:cNvPr>
            <p:cNvCxnSpPr>
              <a:cxnSpLocks/>
            </p:cNvCxnSpPr>
            <p:nvPr/>
          </p:nvCxnSpPr>
          <p:spPr>
            <a:xfrm flipV="1">
              <a:off x="-746699" y="3163697"/>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68612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Implementation</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04190"/>
            <a:ext cx="335719" cy="273844"/>
          </a:xfrm>
        </p:spPr>
        <p:txBody>
          <a:bodyPr/>
          <a:lstStyle/>
          <a:p>
            <a:fld id="{683B8651-0143-4140-839E-3D36292080E8}" type="slidenum">
              <a:rPr lang="en-US" smtClean="0"/>
              <a:t>72</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57" name="Content Placeholder 2">
            <a:extLst>
              <a:ext uri="{FF2B5EF4-FFF2-40B4-BE49-F238E27FC236}">
                <a16:creationId xmlns:a16="http://schemas.microsoft.com/office/drawing/2014/main" id="{1EA25C9C-434E-19CA-4F35-68F15BAE168F}"/>
              </a:ext>
            </a:extLst>
          </p:cNvPr>
          <p:cNvSpPr txBox="1">
            <a:spLocks/>
          </p:cNvSpPr>
          <p:nvPr/>
        </p:nvSpPr>
        <p:spPr>
          <a:xfrm>
            <a:off x="76576" y="995814"/>
            <a:ext cx="6689985" cy="9410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39700" indent="-131763">
              <a:lnSpc>
                <a:spcPts val="1600"/>
              </a:lnSpc>
              <a:spcBef>
                <a:spcPts val="100"/>
              </a:spcBef>
              <a:spcAft>
                <a:spcPts val="100"/>
              </a:spcAft>
            </a:pPr>
            <a:r>
              <a:rPr lang="en-IN" sz="1600" dirty="0">
                <a:latin typeface="Helvetica" pitchFamily="2" charset="0"/>
              </a:rPr>
              <a:t>Based on BST and unchanged for all query methods</a:t>
            </a:r>
          </a:p>
          <a:p>
            <a:pPr marL="314325" lvl="1" indent="-174625">
              <a:lnSpc>
                <a:spcPts val="1600"/>
              </a:lnSpc>
              <a:spcBef>
                <a:spcPts val="100"/>
              </a:spcBef>
              <a:spcAft>
                <a:spcPts val="100"/>
              </a:spcAft>
            </a:pPr>
            <a:r>
              <a:rPr lang="en-IN" sz="1400" dirty="0">
                <a:latin typeface="Helvetica" pitchFamily="2" charset="0"/>
              </a:rPr>
              <a:t>Contains(), Min(), Max()</a:t>
            </a:r>
          </a:p>
          <a:p>
            <a:pPr marL="139700" indent="-131763">
              <a:lnSpc>
                <a:spcPts val="1600"/>
              </a:lnSpc>
              <a:spcBef>
                <a:spcPts val="100"/>
              </a:spcBef>
              <a:spcAft>
                <a:spcPts val="100"/>
              </a:spcAft>
            </a:pPr>
            <a:r>
              <a:rPr lang="en-IN" sz="1600" dirty="0">
                <a:latin typeface="Helvetica" pitchFamily="2" charset="0"/>
              </a:rPr>
              <a:t>Node structure increased to contain the height information</a:t>
            </a:r>
          </a:p>
          <a:p>
            <a:pPr marL="139700" indent="-131763">
              <a:lnSpc>
                <a:spcPts val="1600"/>
              </a:lnSpc>
              <a:spcBef>
                <a:spcPts val="100"/>
              </a:spcBef>
              <a:spcAft>
                <a:spcPts val="100"/>
              </a:spcAft>
            </a:pPr>
            <a:r>
              <a:rPr lang="en-IN" sz="1600" dirty="0">
                <a:latin typeface="Helvetica" pitchFamily="2" charset="0"/>
              </a:rPr>
              <a:t>A few extra internal methods for self-balancing purposes</a:t>
            </a:r>
          </a:p>
        </p:txBody>
      </p:sp>
      <p:pic>
        <p:nvPicPr>
          <p:cNvPr id="4" name="Picture 3">
            <a:extLst>
              <a:ext uri="{FF2B5EF4-FFF2-40B4-BE49-F238E27FC236}">
                <a16:creationId xmlns:a16="http://schemas.microsoft.com/office/drawing/2014/main" id="{677BA4FC-3195-2E9D-E44E-AFD339AA70F0}"/>
              </a:ext>
            </a:extLst>
          </p:cNvPr>
          <p:cNvPicPr>
            <a:picLocks noChangeAspect="1"/>
          </p:cNvPicPr>
          <p:nvPr/>
        </p:nvPicPr>
        <p:blipFill>
          <a:blip r:embed="rId3"/>
          <a:stretch>
            <a:fillRect/>
          </a:stretch>
        </p:blipFill>
        <p:spPr>
          <a:xfrm>
            <a:off x="312996" y="1960592"/>
            <a:ext cx="2064443" cy="1347069"/>
          </a:xfrm>
          <a:prstGeom prst="rect">
            <a:avLst/>
          </a:prstGeom>
        </p:spPr>
      </p:pic>
      <p:pic>
        <p:nvPicPr>
          <p:cNvPr id="8" name="Picture 7">
            <a:extLst>
              <a:ext uri="{FF2B5EF4-FFF2-40B4-BE49-F238E27FC236}">
                <a16:creationId xmlns:a16="http://schemas.microsoft.com/office/drawing/2014/main" id="{D6BFF351-25E3-31B5-DA7A-F610A0CA7347}"/>
              </a:ext>
            </a:extLst>
          </p:cNvPr>
          <p:cNvPicPr>
            <a:picLocks noChangeAspect="1"/>
          </p:cNvPicPr>
          <p:nvPr/>
        </p:nvPicPr>
        <p:blipFill>
          <a:blip r:embed="rId4"/>
          <a:stretch>
            <a:fillRect/>
          </a:stretch>
        </p:blipFill>
        <p:spPr>
          <a:xfrm>
            <a:off x="312997" y="3384678"/>
            <a:ext cx="5200059" cy="1277208"/>
          </a:xfrm>
          <a:prstGeom prst="rect">
            <a:avLst/>
          </a:prstGeom>
        </p:spPr>
      </p:pic>
      <p:pic>
        <p:nvPicPr>
          <p:cNvPr id="9" name="Picture 8">
            <a:extLst>
              <a:ext uri="{FF2B5EF4-FFF2-40B4-BE49-F238E27FC236}">
                <a16:creationId xmlns:a16="http://schemas.microsoft.com/office/drawing/2014/main" id="{6F975B5B-9859-96EF-9566-610A6BD3C4B9}"/>
              </a:ext>
            </a:extLst>
          </p:cNvPr>
          <p:cNvPicPr>
            <a:picLocks noChangeAspect="1"/>
          </p:cNvPicPr>
          <p:nvPr/>
        </p:nvPicPr>
        <p:blipFill>
          <a:blip r:embed="rId5"/>
          <a:stretch>
            <a:fillRect/>
          </a:stretch>
        </p:blipFill>
        <p:spPr>
          <a:xfrm>
            <a:off x="2777906" y="1960592"/>
            <a:ext cx="3836069" cy="1347069"/>
          </a:xfrm>
          <a:prstGeom prst="rect">
            <a:avLst/>
          </a:prstGeom>
        </p:spPr>
      </p:pic>
      <p:sp>
        <p:nvSpPr>
          <p:cNvPr id="10" name="Rectangle 9">
            <a:extLst>
              <a:ext uri="{FF2B5EF4-FFF2-40B4-BE49-F238E27FC236}">
                <a16:creationId xmlns:a16="http://schemas.microsoft.com/office/drawing/2014/main" id="{9D04191A-3177-67CC-26E5-6310F13898C1}"/>
              </a:ext>
            </a:extLst>
          </p:cNvPr>
          <p:cNvSpPr/>
          <p:nvPr/>
        </p:nvSpPr>
        <p:spPr>
          <a:xfrm>
            <a:off x="471487" y="2546811"/>
            <a:ext cx="1188000" cy="180000"/>
          </a:xfrm>
          <a:prstGeom prst="rect">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847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Right Rotation</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73</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pic>
        <p:nvPicPr>
          <p:cNvPr id="3" name="Picture 2">
            <a:extLst>
              <a:ext uri="{FF2B5EF4-FFF2-40B4-BE49-F238E27FC236}">
                <a16:creationId xmlns:a16="http://schemas.microsoft.com/office/drawing/2014/main" id="{63F08C95-CC28-E106-B828-C892853719BC}"/>
              </a:ext>
            </a:extLst>
          </p:cNvPr>
          <p:cNvPicPr>
            <a:picLocks noChangeAspect="1"/>
          </p:cNvPicPr>
          <p:nvPr/>
        </p:nvPicPr>
        <p:blipFill>
          <a:blip r:embed="rId3"/>
          <a:stretch>
            <a:fillRect/>
          </a:stretch>
        </p:blipFill>
        <p:spPr>
          <a:xfrm>
            <a:off x="193797" y="1041551"/>
            <a:ext cx="6408000" cy="1881961"/>
          </a:xfrm>
          <a:prstGeom prst="rect">
            <a:avLst/>
          </a:prstGeom>
        </p:spPr>
      </p:pic>
      <p:grpSp>
        <p:nvGrpSpPr>
          <p:cNvPr id="7" name="Group 6">
            <a:extLst>
              <a:ext uri="{FF2B5EF4-FFF2-40B4-BE49-F238E27FC236}">
                <a16:creationId xmlns:a16="http://schemas.microsoft.com/office/drawing/2014/main" id="{C8702AF5-9E6F-3FB9-C882-762A2DE9886D}"/>
              </a:ext>
            </a:extLst>
          </p:cNvPr>
          <p:cNvGrpSpPr/>
          <p:nvPr/>
        </p:nvGrpSpPr>
        <p:grpSpPr>
          <a:xfrm>
            <a:off x="1067047" y="3289857"/>
            <a:ext cx="387617" cy="432000"/>
            <a:chOff x="212097" y="2563103"/>
            <a:chExt cx="387617" cy="432000"/>
          </a:xfrm>
        </p:grpSpPr>
        <p:sp>
          <p:nvSpPr>
            <p:cNvPr id="12" name="Arc 11">
              <a:extLst>
                <a:ext uri="{FF2B5EF4-FFF2-40B4-BE49-F238E27FC236}">
                  <a16:creationId xmlns:a16="http://schemas.microsoft.com/office/drawing/2014/main" id="{74999A89-3B89-837C-274B-48B19A228272}"/>
                </a:ext>
              </a:extLst>
            </p:cNvPr>
            <p:cNvSpPr/>
            <p:nvPr/>
          </p:nvSpPr>
          <p:spPr>
            <a:xfrm>
              <a:off x="368784" y="2745910"/>
              <a:ext cx="144000" cy="144000"/>
            </a:xfrm>
            <a:prstGeom prst="arc">
              <a:avLst>
                <a:gd name="adj1" fmla="val 4121498"/>
                <a:gd name="adj2" fmla="val 387892"/>
              </a:avLst>
            </a:prstGeom>
            <a:ln w="12700">
              <a:solidFill>
                <a:srgbClr val="FF2600"/>
              </a:solidFill>
              <a:headEnd type="none" w="lg" len="lg"/>
              <a:tailEnd type="stealth"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BB0958F-C884-74C3-802D-BF4960782E4A}"/>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7CDFC6A-2F9D-01F4-F3DE-16F3A22309F2}"/>
                </a:ext>
              </a:extLst>
            </p:cNvPr>
            <p:cNvCxnSpPr>
              <a:cxnSpLocks/>
            </p:cNvCxnSpPr>
            <p:nvPr/>
          </p:nvCxnSpPr>
          <p:spPr>
            <a:xfrm flipV="1">
              <a:off x="599714" y="2779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915A4ABD-23C8-BE47-79A5-61DC3036C3FE}"/>
              </a:ext>
            </a:extLst>
          </p:cNvPr>
          <p:cNvGrpSpPr/>
          <p:nvPr/>
        </p:nvGrpSpPr>
        <p:grpSpPr>
          <a:xfrm>
            <a:off x="586998" y="3032266"/>
            <a:ext cx="1422229" cy="1720724"/>
            <a:chOff x="586998" y="2956765"/>
            <a:chExt cx="1422229" cy="1720724"/>
          </a:xfrm>
        </p:grpSpPr>
        <p:sp>
          <p:nvSpPr>
            <p:cNvPr id="16" name="Oval 15">
              <a:extLst>
                <a:ext uri="{FF2B5EF4-FFF2-40B4-BE49-F238E27FC236}">
                  <a16:creationId xmlns:a16="http://schemas.microsoft.com/office/drawing/2014/main" id="{B8307B76-EF66-AD97-42A4-DEBEB03C01DE}"/>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18A3DD6A-5B15-B5CF-7F76-16543E9A157E}"/>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8" name="Oval 17">
              <a:extLst>
                <a:ext uri="{FF2B5EF4-FFF2-40B4-BE49-F238E27FC236}">
                  <a16:creationId xmlns:a16="http://schemas.microsoft.com/office/drawing/2014/main" id="{51E5E27F-7F24-7C39-7A9D-180F24A02929}"/>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B6820D1F-837E-27CC-D832-6AB9922B6DD3}"/>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20" name="Straight Connector 19">
              <a:extLst>
                <a:ext uri="{FF2B5EF4-FFF2-40B4-BE49-F238E27FC236}">
                  <a16:creationId xmlns:a16="http://schemas.microsoft.com/office/drawing/2014/main" id="{EA0F56AD-BFC8-E4BB-D957-BBF62D472D0D}"/>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6D39D9-51FC-7133-1C47-2530E0A5759B}"/>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7954AF8-A0DC-2AFD-C8DB-0462B93974EF}"/>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5A345A8-381B-39F4-FFE3-45A3D4C8D51A}"/>
                </a:ext>
              </a:extLst>
            </p:cNvPr>
            <p:cNvGrpSpPr/>
            <p:nvPr/>
          </p:nvGrpSpPr>
          <p:grpSpPr>
            <a:xfrm>
              <a:off x="586998" y="3921489"/>
              <a:ext cx="378000" cy="756000"/>
              <a:chOff x="664790" y="3894478"/>
              <a:chExt cx="378000" cy="756000"/>
            </a:xfrm>
          </p:grpSpPr>
          <p:sp>
            <p:nvSpPr>
              <p:cNvPr id="32" name="Triangle 31">
                <a:extLst>
                  <a:ext uri="{FF2B5EF4-FFF2-40B4-BE49-F238E27FC236}">
                    <a16:creationId xmlns:a16="http://schemas.microsoft.com/office/drawing/2014/main" id="{F8C5E64C-19E7-7BED-2956-89EC08FF7639}"/>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836F0B42-6CC4-E8B7-2583-6BD4237D4D99}"/>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24" name="Group 23">
              <a:extLst>
                <a:ext uri="{FF2B5EF4-FFF2-40B4-BE49-F238E27FC236}">
                  <a16:creationId xmlns:a16="http://schemas.microsoft.com/office/drawing/2014/main" id="{DF07E1FB-2AD8-E816-11E8-50410AAB00E4}"/>
                </a:ext>
              </a:extLst>
            </p:cNvPr>
            <p:cNvGrpSpPr/>
            <p:nvPr/>
          </p:nvGrpSpPr>
          <p:grpSpPr>
            <a:xfrm>
              <a:off x="1613227" y="3490666"/>
              <a:ext cx="396000" cy="534357"/>
              <a:chOff x="1529134" y="3524378"/>
              <a:chExt cx="396000" cy="534357"/>
            </a:xfrm>
          </p:grpSpPr>
          <p:sp>
            <p:nvSpPr>
              <p:cNvPr id="30" name="Triangle 29">
                <a:extLst>
                  <a:ext uri="{FF2B5EF4-FFF2-40B4-BE49-F238E27FC236}">
                    <a16:creationId xmlns:a16="http://schemas.microsoft.com/office/drawing/2014/main" id="{E40494F9-D888-B094-D9E3-B392C776AB59}"/>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9132189D-3290-096F-FB9B-2B8E721BE167}"/>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25" name="Group 24">
              <a:extLst>
                <a:ext uri="{FF2B5EF4-FFF2-40B4-BE49-F238E27FC236}">
                  <a16:creationId xmlns:a16="http://schemas.microsoft.com/office/drawing/2014/main" id="{938308D7-393F-7D91-49C8-0892DE46C4F4}"/>
                </a:ext>
              </a:extLst>
            </p:cNvPr>
            <p:cNvGrpSpPr/>
            <p:nvPr/>
          </p:nvGrpSpPr>
          <p:grpSpPr>
            <a:xfrm>
              <a:off x="1191205" y="3889713"/>
              <a:ext cx="405521" cy="534560"/>
              <a:chOff x="1104939" y="3889390"/>
              <a:chExt cx="405521" cy="534560"/>
            </a:xfrm>
          </p:grpSpPr>
          <p:sp>
            <p:nvSpPr>
              <p:cNvPr id="28" name="Triangle 27">
                <a:extLst>
                  <a:ext uri="{FF2B5EF4-FFF2-40B4-BE49-F238E27FC236}">
                    <a16:creationId xmlns:a16="http://schemas.microsoft.com/office/drawing/2014/main" id="{624ED96F-9B2C-830A-B19A-27492BB7620F}"/>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7D30A56-73CA-0546-2F35-1CEC239CD12B}"/>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26" name="Straight Connector 25">
              <a:extLst>
                <a:ext uri="{FF2B5EF4-FFF2-40B4-BE49-F238E27FC236}">
                  <a16:creationId xmlns:a16="http://schemas.microsoft.com/office/drawing/2014/main" id="{A87FD173-B5F5-07D7-409E-1C31863617C1}"/>
                </a:ext>
              </a:extLst>
            </p:cNvPr>
            <p:cNvCxnSpPr>
              <a:cxnSpLocks/>
            </p:cNvCxnSpPr>
            <p:nvPr/>
          </p:nvCxnSpPr>
          <p:spPr>
            <a:xfrm flipH="1">
              <a:off x="1074704" y="333977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D3265C-2F8B-7062-4836-E8D11B1DF75B}"/>
                </a:ext>
              </a:extLst>
            </p:cNvPr>
            <p:cNvCxnSpPr>
              <a:cxnSpLocks/>
            </p:cNvCxnSpPr>
            <p:nvPr/>
          </p:nvCxnSpPr>
          <p:spPr>
            <a:xfrm>
              <a:off x="1162867" y="3739585"/>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pic>
        <p:nvPicPr>
          <p:cNvPr id="34" name="prt">
            <a:extLst>
              <a:ext uri="{FF2B5EF4-FFF2-40B4-BE49-F238E27FC236}">
                <a16:creationId xmlns:a16="http://schemas.microsoft.com/office/drawing/2014/main" id="{1DCD16DD-9089-726E-163C-65B5EA43A51D}"/>
              </a:ext>
            </a:extLst>
          </p:cNvPr>
          <p:cNvPicPr>
            <a:picLocks noChangeAspect="1"/>
          </p:cNvPicPr>
          <p:nvPr/>
        </p:nvPicPr>
        <p:blipFill>
          <a:blip r:embed="rId4"/>
          <a:stretch>
            <a:fillRect/>
          </a:stretch>
        </p:blipFill>
        <p:spPr>
          <a:xfrm>
            <a:off x="1094777" y="2955335"/>
            <a:ext cx="280000" cy="180000"/>
          </a:xfrm>
          <a:prstGeom prst="rect">
            <a:avLst/>
          </a:prstGeom>
        </p:spPr>
      </p:pic>
      <p:pic>
        <p:nvPicPr>
          <p:cNvPr id="35" name="chd">
            <a:extLst>
              <a:ext uri="{FF2B5EF4-FFF2-40B4-BE49-F238E27FC236}">
                <a16:creationId xmlns:a16="http://schemas.microsoft.com/office/drawing/2014/main" id="{BC981BC3-8206-F236-D13F-5B71996AF586}"/>
              </a:ext>
            </a:extLst>
          </p:cNvPr>
          <p:cNvPicPr>
            <a:picLocks noChangeAspect="1"/>
          </p:cNvPicPr>
          <p:nvPr/>
        </p:nvPicPr>
        <p:blipFill>
          <a:blip r:embed="rId5"/>
          <a:stretch>
            <a:fillRect/>
          </a:stretch>
        </p:blipFill>
        <p:spPr>
          <a:xfrm>
            <a:off x="580316" y="3426537"/>
            <a:ext cx="322500" cy="180000"/>
          </a:xfrm>
          <a:prstGeom prst="rect">
            <a:avLst/>
          </a:prstGeom>
        </p:spPr>
      </p:pic>
      <p:grpSp>
        <p:nvGrpSpPr>
          <p:cNvPr id="36" name="Group 35">
            <a:extLst>
              <a:ext uri="{FF2B5EF4-FFF2-40B4-BE49-F238E27FC236}">
                <a16:creationId xmlns:a16="http://schemas.microsoft.com/office/drawing/2014/main" id="{8652869D-5471-F7FF-FB8C-310EEEDBF249}"/>
              </a:ext>
            </a:extLst>
          </p:cNvPr>
          <p:cNvGrpSpPr/>
          <p:nvPr/>
        </p:nvGrpSpPr>
        <p:grpSpPr>
          <a:xfrm>
            <a:off x="3228196" y="3026367"/>
            <a:ext cx="1422229" cy="1720724"/>
            <a:chOff x="586998" y="2956765"/>
            <a:chExt cx="1422229" cy="1720724"/>
          </a:xfrm>
        </p:grpSpPr>
        <p:sp>
          <p:nvSpPr>
            <p:cNvPr id="37" name="Oval 36">
              <a:extLst>
                <a:ext uri="{FF2B5EF4-FFF2-40B4-BE49-F238E27FC236}">
                  <a16:creationId xmlns:a16="http://schemas.microsoft.com/office/drawing/2014/main" id="{71777C5B-D395-AEBD-4D20-2B581AA8422D}"/>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BE465E84-734A-CB32-BD74-9AF641280673}"/>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39" name="Oval 38">
              <a:extLst>
                <a:ext uri="{FF2B5EF4-FFF2-40B4-BE49-F238E27FC236}">
                  <a16:creationId xmlns:a16="http://schemas.microsoft.com/office/drawing/2014/main" id="{655AC752-2854-D392-F98C-1C9675B18C23}"/>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72EC5B13-4679-6A48-C9C3-0AA7B107B5CC}"/>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41" name="Straight Connector 40">
              <a:extLst>
                <a:ext uri="{FF2B5EF4-FFF2-40B4-BE49-F238E27FC236}">
                  <a16:creationId xmlns:a16="http://schemas.microsoft.com/office/drawing/2014/main" id="{B67BC6E9-EBB1-4497-6E9A-4D0CDD7DBCB2}"/>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82C9FD-1B36-5CDA-9019-FF8324ED90C6}"/>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29F46F1-59AB-B582-7131-AAAED0ACFDC7}"/>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0A4A50D6-5222-75E6-59D6-3DCF01B4EB14}"/>
                </a:ext>
              </a:extLst>
            </p:cNvPr>
            <p:cNvGrpSpPr/>
            <p:nvPr/>
          </p:nvGrpSpPr>
          <p:grpSpPr>
            <a:xfrm>
              <a:off x="586998" y="3921489"/>
              <a:ext cx="378000" cy="756000"/>
              <a:chOff x="664790" y="3894478"/>
              <a:chExt cx="378000" cy="756000"/>
            </a:xfrm>
          </p:grpSpPr>
          <p:sp>
            <p:nvSpPr>
              <p:cNvPr id="54" name="Triangle 53">
                <a:extLst>
                  <a:ext uri="{FF2B5EF4-FFF2-40B4-BE49-F238E27FC236}">
                    <a16:creationId xmlns:a16="http://schemas.microsoft.com/office/drawing/2014/main" id="{7FB20DA2-BD3A-7ECC-6332-7CECA9C8F70D}"/>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BB558BA3-4631-CF4D-1F05-E9CAFA27E390}"/>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45" name="Group 44">
              <a:extLst>
                <a:ext uri="{FF2B5EF4-FFF2-40B4-BE49-F238E27FC236}">
                  <a16:creationId xmlns:a16="http://schemas.microsoft.com/office/drawing/2014/main" id="{1A282AA0-2DC4-3CB3-573A-45820D1ECFA0}"/>
                </a:ext>
              </a:extLst>
            </p:cNvPr>
            <p:cNvGrpSpPr/>
            <p:nvPr/>
          </p:nvGrpSpPr>
          <p:grpSpPr>
            <a:xfrm>
              <a:off x="1613227" y="3490666"/>
              <a:ext cx="396000" cy="534357"/>
              <a:chOff x="1529134" y="3524378"/>
              <a:chExt cx="396000" cy="534357"/>
            </a:xfrm>
          </p:grpSpPr>
          <p:sp>
            <p:nvSpPr>
              <p:cNvPr id="52" name="Triangle 51">
                <a:extLst>
                  <a:ext uri="{FF2B5EF4-FFF2-40B4-BE49-F238E27FC236}">
                    <a16:creationId xmlns:a16="http://schemas.microsoft.com/office/drawing/2014/main" id="{C5B0DF5B-61D4-24AA-08E4-842F77A0D221}"/>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786C70A2-B3DA-D5D1-2EFE-965C851E7375}"/>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46" name="Group 45">
              <a:extLst>
                <a:ext uri="{FF2B5EF4-FFF2-40B4-BE49-F238E27FC236}">
                  <a16:creationId xmlns:a16="http://schemas.microsoft.com/office/drawing/2014/main" id="{522E0B1F-E5E2-2490-F9F6-272241C9CCA5}"/>
                </a:ext>
              </a:extLst>
            </p:cNvPr>
            <p:cNvGrpSpPr/>
            <p:nvPr/>
          </p:nvGrpSpPr>
          <p:grpSpPr>
            <a:xfrm>
              <a:off x="1191205" y="3889713"/>
              <a:ext cx="405521" cy="534560"/>
              <a:chOff x="1104939" y="3889390"/>
              <a:chExt cx="405521" cy="534560"/>
            </a:xfrm>
          </p:grpSpPr>
          <p:sp>
            <p:nvSpPr>
              <p:cNvPr id="50" name="Triangle 49">
                <a:extLst>
                  <a:ext uri="{FF2B5EF4-FFF2-40B4-BE49-F238E27FC236}">
                    <a16:creationId xmlns:a16="http://schemas.microsoft.com/office/drawing/2014/main" id="{C4D1B3FB-24E2-C559-ECF3-C3D778D607C4}"/>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2EF50637-E105-A525-C3A2-AB450A60F691}"/>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47" name="Straight Connector 46">
              <a:extLst>
                <a:ext uri="{FF2B5EF4-FFF2-40B4-BE49-F238E27FC236}">
                  <a16:creationId xmlns:a16="http://schemas.microsoft.com/office/drawing/2014/main" id="{624C647F-C133-0F9E-3224-993E98B20050}"/>
                </a:ext>
              </a:extLst>
            </p:cNvPr>
            <p:cNvCxnSpPr>
              <a:cxnSpLocks/>
              <a:endCxn id="50" idx="0"/>
            </p:cNvCxnSpPr>
            <p:nvPr/>
          </p:nvCxnSpPr>
          <p:spPr>
            <a:xfrm>
              <a:off x="1335207" y="3339775"/>
              <a:ext cx="53998" cy="549938"/>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02CF28C-D633-90DC-96C7-A3E5FCC73063}"/>
                </a:ext>
              </a:extLst>
            </p:cNvPr>
            <p:cNvCxnSpPr>
              <a:cxnSpLocks/>
            </p:cNvCxnSpPr>
            <p:nvPr/>
          </p:nvCxnSpPr>
          <p:spPr>
            <a:xfrm>
              <a:off x="1162867" y="3739585"/>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pic>
        <p:nvPicPr>
          <p:cNvPr id="56" name="prt">
            <a:extLst>
              <a:ext uri="{FF2B5EF4-FFF2-40B4-BE49-F238E27FC236}">
                <a16:creationId xmlns:a16="http://schemas.microsoft.com/office/drawing/2014/main" id="{9D4DF7A8-F2B5-0C48-5C70-0024E5C0F3C6}"/>
              </a:ext>
            </a:extLst>
          </p:cNvPr>
          <p:cNvPicPr>
            <a:picLocks noChangeAspect="1"/>
          </p:cNvPicPr>
          <p:nvPr/>
        </p:nvPicPr>
        <p:blipFill>
          <a:blip r:embed="rId4"/>
          <a:stretch>
            <a:fillRect/>
          </a:stretch>
        </p:blipFill>
        <p:spPr>
          <a:xfrm>
            <a:off x="3735975" y="2949436"/>
            <a:ext cx="280000" cy="180000"/>
          </a:xfrm>
          <a:prstGeom prst="rect">
            <a:avLst/>
          </a:prstGeom>
        </p:spPr>
      </p:pic>
      <p:pic>
        <p:nvPicPr>
          <p:cNvPr id="58" name="chd">
            <a:extLst>
              <a:ext uri="{FF2B5EF4-FFF2-40B4-BE49-F238E27FC236}">
                <a16:creationId xmlns:a16="http://schemas.microsoft.com/office/drawing/2014/main" id="{65184208-DF18-34E8-36A5-8B6DA9561269}"/>
              </a:ext>
            </a:extLst>
          </p:cNvPr>
          <p:cNvPicPr>
            <a:picLocks noChangeAspect="1"/>
          </p:cNvPicPr>
          <p:nvPr/>
        </p:nvPicPr>
        <p:blipFill>
          <a:blip r:embed="rId5"/>
          <a:stretch>
            <a:fillRect/>
          </a:stretch>
        </p:blipFill>
        <p:spPr>
          <a:xfrm>
            <a:off x="3221514" y="3420638"/>
            <a:ext cx="322500" cy="180000"/>
          </a:xfrm>
          <a:prstGeom prst="rect">
            <a:avLst/>
          </a:prstGeom>
        </p:spPr>
      </p:pic>
      <p:grpSp>
        <p:nvGrpSpPr>
          <p:cNvPr id="60" name="Group 59">
            <a:extLst>
              <a:ext uri="{FF2B5EF4-FFF2-40B4-BE49-F238E27FC236}">
                <a16:creationId xmlns:a16="http://schemas.microsoft.com/office/drawing/2014/main" id="{C2A973F1-9C5C-C293-79B4-768F0B1BC7FB}"/>
              </a:ext>
            </a:extLst>
          </p:cNvPr>
          <p:cNvGrpSpPr/>
          <p:nvPr/>
        </p:nvGrpSpPr>
        <p:grpSpPr>
          <a:xfrm>
            <a:off x="5516506" y="3537231"/>
            <a:ext cx="1113591" cy="954876"/>
            <a:chOff x="5516506" y="3537231"/>
            <a:chExt cx="1113591" cy="954876"/>
          </a:xfrm>
        </p:grpSpPr>
        <p:sp>
          <p:nvSpPr>
            <p:cNvPr id="66" name="Oval 65">
              <a:extLst>
                <a:ext uri="{FF2B5EF4-FFF2-40B4-BE49-F238E27FC236}">
                  <a16:creationId xmlns:a16="http://schemas.microsoft.com/office/drawing/2014/main" id="{F7005B3A-B4A6-C0C1-45BE-C7299FA31F7C}"/>
                </a:ext>
              </a:extLst>
            </p:cNvPr>
            <p:cNvSpPr>
              <a:spLocks noChangeAspect="1"/>
            </p:cNvSpPr>
            <p:nvPr/>
          </p:nvSpPr>
          <p:spPr>
            <a:xfrm>
              <a:off x="5919600" y="355713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a:extLst>
                <a:ext uri="{FF2B5EF4-FFF2-40B4-BE49-F238E27FC236}">
                  <a16:creationId xmlns:a16="http://schemas.microsoft.com/office/drawing/2014/main" id="{8D596366-36DC-7B11-CD1D-08FB83A36ED9}"/>
                </a:ext>
              </a:extLst>
            </p:cNvPr>
            <p:cNvSpPr txBox="1"/>
            <p:nvPr/>
          </p:nvSpPr>
          <p:spPr>
            <a:xfrm>
              <a:off x="5930852" y="3537231"/>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69" name="Straight Connector 68">
              <a:extLst>
                <a:ext uri="{FF2B5EF4-FFF2-40B4-BE49-F238E27FC236}">
                  <a16:creationId xmlns:a16="http://schemas.microsoft.com/office/drawing/2014/main" id="{9ED8146A-5740-EDF9-7D75-7883CBCC9458}"/>
                </a:ext>
              </a:extLst>
            </p:cNvPr>
            <p:cNvCxnSpPr>
              <a:cxnSpLocks/>
            </p:cNvCxnSpPr>
            <p:nvPr/>
          </p:nvCxnSpPr>
          <p:spPr>
            <a:xfrm>
              <a:off x="6169766" y="3815453"/>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48926C3A-D9C2-2B91-0B73-CF0383ACDB57}"/>
                </a:ext>
              </a:extLst>
            </p:cNvPr>
            <p:cNvGrpSpPr/>
            <p:nvPr/>
          </p:nvGrpSpPr>
          <p:grpSpPr>
            <a:xfrm>
              <a:off x="6234097" y="3957750"/>
              <a:ext cx="396000" cy="534357"/>
              <a:chOff x="1529134" y="3524378"/>
              <a:chExt cx="396000" cy="534357"/>
            </a:xfrm>
          </p:grpSpPr>
          <p:sp>
            <p:nvSpPr>
              <p:cNvPr id="75" name="Triangle 74">
                <a:extLst>
                  <a:ext uri="{FF2B5EF4-FFF2-40B4-BE49-F238E27FC236}">
                    <a16:creationId xmlns:a16="http://schemas.microsoft.com/office/drawing/2014/main" id="{11AB847D-464E-0236-506D-5D935361960B}"/>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TextBox 75">
                <a:extLst>
                  <a:ext uri="{FF2B5EF4-FFF2-40B4-BE49-F238E27FC236}">
                    <a16:creationId xmlns:a16="http://schemas.microsoft.com/office/drawing/2014/main" id="{CAF94E49-231E-9E7C-2544-4FB9FE7E2BA7}"/>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cxnSp>
          <p:nvCxnSpPr>
            <p:cNvPr id="71" name="Straight Connector 70">
              <a:extLst>
                <a:ext uri="{FF2B5EF4-FFF2-40B4-BE49-F238E27FC236}">
                  <a16:creationId xmlns:a16="http://schemas.microsoft.com/office/drawing/2014/main" id="{660E3E11-B548-4AFE-CE91-611D29EB05B4}"/>
                </a:ext>
              </a:extLst>
            </p:cNvPr>
            <p:cNvCxnSpPr>
              <a:cxnSpLocks/>
            </p:cNvCxnSpPr>
            <p:nvPr/>
          </p:nvCxnSpPr>
          <p:spPr>
            <a:xfrm flipH="1">
              <a:off x="5711935" y="3806513"/>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059E958B-C6B4-DFC1-5C6C-66E087376220}"/>
                </a:ext>
              </a:extLst>
            </p:cNvPr>
            <p:cNvGrpSpPr/>
            <p:nvPr/>
          </p:nvGrpSpPr>
          <p:grpSpPr>
            <a:xfrm>
              <a:off x="5516506" y="3956971"/>
              <a:ext cx="405521" cy="534560"/>
              <a:chOff x="1104939" y="3889390"/>
              <a:chExt cx="405521" cy="534560"/>
            </a:xfrm>
          </p:grpSpPr>
          <p:sp>
            <p:nvSpPr>
              <p:cNvPr id="73" name="Triangle 72">
                <a:extLst>
                  <a:ext uri="{FF2B5EF4-FFF2-40B4-BE49-F238E27FC236}">
                    <a16:creationId xmlns:a16="http://schemas.microsoft.com/office/drawing/2014/main" id="{24C98BB2-CACE-F95A-AEDB-4A42232792C1}"/>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TextBox 73">
                <a:extLst>
                  <a:ext uri="{FF2B5EF4-FFF2-40B4-BE49-F238E27FC236}">
                    <a16:creationId xmlns:a16="http://schemas.microsoft.com/office/drawing/2014/main" id="{95FF0045-E5F4-3804-03FB-5A14F75302F6}"/>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grpSp>
    </p:spTree>
    <p:extLst>
      <p:ext uri="{BB962C8B-B14F-4D97-AF65-F5344CB8AC3E}">
        <p14:creationId xmlns:p14="http://schemas.microsoft.com/office/powerpoint/2010/main" val="353215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Right Rotation</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74</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pic>
        <p:nvPicPr>
          <p:cNvPr id="3" name="Picture 2">
            <a:extLst>
              <a:ext uri="{FF2B5EF4-FFF2-40B4-BE49-F238E27FC236}">
                <a16:creationId xmlns:a16="http://schemas.microsoft.com/office/drawing/2014/main" id="{63F08C95-CC28-E106-B828-C892853719BC}"/>
              </a:ext>
            </a:extLst>
          </p:cNvPr>
          <p:cNvPicPr>
            <a:picLocks noChangeAspect="1"/>
          </p:cNvPicPr>
          <p:nvPr/>
        </p:nvPicPr>
        <p:blipFill>
          <a:blip r:embed="rId3"/>
          <a:stretch>
            <a:fillRect/>
          </a:stretch>
        </p:blipFill>
        <p:spPr>
          <a:xfrm>
            <a:off x="193797" y="1041551"/>
            <a:ext cx="6408000" cy="1881961"/>
          </a:xfrm>
          <a:prstGeom prst="rect">
            <a:avLst/>
          </a:prstGeom>
        </p:spPr>
      </p:pic>
      <p:grpSp>
        <p:nvGrpSpPr>
          <p:cNvPr id="7" name="Group 6">
            <a:extLst>
              <a:ext uri="{FF2B5EF4-FFF2-40B4-BE49-F238E27FC236}">
                <a16:creationId xmlns:a16="http://schemas.microsoft.com/office/drawing/2014/main" id="{C8702AF5-9E6F-3FB9-C882-762A2DE9886D}"/>
              </a:ext>
            </a:extLst>
          </p:cNvPr>
          <p:cNvGrpSpPr/>
          <p:nvPr/>
        </p:nvGrpSpPr>
        <p:grpSpPr>
          <a:xfrm>
            <a:off x="1067047" y="3289857"/>
            <a:ext cx="387617" cy="432000"/>
            <a:chOff x="212097" y="2563103"/>
            <a:chExt cx="387617" cy="432000"/>
          </a:xfrm>
        </p:grpSpPr>
        <p:sp>
          <p:nvSpPr>
            <p:cNvPr id="12" name="Arc 11">
              <a:extLst>
                <a:ext uri="{FF2B5EF4-FFF2-40B4-BE49-F238E27FC236}">
                  <a16:creationId xmlns:a16="http://schemas.microsoft.com/office/drawing/2014/main" id="{74999A89-3B89-837C-274B-48B19A228272}"/>
                </a:ext>
              </a:extLst>
            </p:cNvPr>
            <p:cNvSpPr/>
            <p:nvPr/>
          </p:nvSpPr>
          <p:spPr>
            <a:xfrm>
              <a:off x="368784" y="2745910"/>
              <a:ext cx="144000" cy="144000"/>
            </a:xfrm>
            <a:prstGeom prst="arc">
              <a:avLst>
                <a:gd name="adj1" fmla="val 4121498"/>
                <a:gd name="adj2" fmla="val 387892"/>
              </a:avLst>
            </a:prstGeom>
            <a:ln w="12700">
              <a:solidFill>
                <a:srgbClr val="FF2600"/>
              </a:solidFill>
              <a:headEnd type="none" w="lg" len="lg"/>
              <a:tailEnd type="stealth"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BB0958F-C884-74C3-802D-BF4960782E4A}"/>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7CDFC6A-2F9D-01F4-F3DE-16F3A22309F2}"/>
                </a:ext>
              </a:extLst>
            </p:cNvPr>
            <p:cNvCxnSpPr>
              <a:cxnSpLocks/>
            </p:cNvCxnSpPr>
            <p:nvPr/>
          </p:nvCxnSpPr>
          <p:spPr>
            <a:xfrm flipV="1">
              <a:off x="599714" y="2779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915A4ABD-23C8-BE47-79A5-61DC3036C3FE}"/>
              </a:ext>
            </a:extLst>
          </p:cNvPr>
          <p:cNvGrpSpPr/>
          <p:nvPr/>
        </p:nvGrpSpPr>
        <p:grpSpPr>
          <a:xfrm>
            <a:off x="586998" y="3032266"/>
            <a:ext cx="1422229" cy="1720724"/>
            <a:chOff x="586998" y="2956765"/>
            <a:chExt cx="1422229" cy="1720724"/>
          </a:xfrm>
        </p:grpSpPr>
        <p:sp>
          <p:nvSpPr>
            <p:cNvPr id="16" name="Oval 15">
              <a:extLst>
                <a:ext uri="{FF2B5EF4-FFF2-40B4-BE49-F238E27FC236}">
                  <a16:creationId xmlns:a16="http://schemas.microsoft.com/office/drawing/2014/main" id="{B8307B76-EF66-AD97-42A4-DEBEB03C01DE}"/>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18A3DD6A-5B15-B5CF-7F76-16543E9A157E}"/>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8" name="Oval 17">
              <a:extLst>
                <a:ext uri="{FF2B5EF4-FFF2-40B4-BE49-F238E27FC236}">
                  <a16:creationId xmlns:a16="http://schemas.microsoft.com/office/drawing/2014/main" id="{51E5E27F-7F24-7C39-7A9D-180F24A02929}"/>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B6820D1F-837E-27CC-D832-6AB9922B6DD3}"/>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20" name="Straight Connector 19">
              <a:extLst>
                <a:ext uri="{FF2B5EF4-FFF2-40B4-BE49-F238E27FC236}">
                  <a16:creationId xmlns:a16="http://schemas.microsoft.com/office/drawing/2014/main" id="{EA0F56AD-BFC8-E4BB-D957-BBF62D472D0D}"/>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6D39D9-51FC-7133-1C47-2530E0A5759B}"/>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7954AF8-A0DC-2AFD-C8DB-0462B93974EF}"/>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5A345A8-381B-39F4-FFE3-45A3D4C8D51A}"/>
                </a:ext>
              </a:extLst>
            </p:cNvPr>
            <p:cNvGrpSpPr/>
            <p:nvPr/>
          </p:nvGrpSpPr>
          <p:grpSpPr>
            <a:xfrm>
              <a:off x="586998" y="3921489"/>
              <a:ext cx="378000" cy="756000"/>
              <a:chOff x="664790" y="3894478"/>
              <a:chExt cx="378000" cy="756000"/>
            </a:xfrm>
          </p:grpSpPr>
          <p:sp>
            <p:nvSpPr>
              <p:cNvPr id="32" name="Triangle 31">
                <a:extLst>
                  <a:ext uri="{FF2B5EF4-FFF2-40B4-BE49-F238E27FC236}">
                    <a16:creationId xmlns:a16="http://schemas.microsoft.com/office/drawing/2014/main" id="{F8C5E64C-19E7-7BED-2956-89EC08FF7639}"/>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836F0B42-6CC4-E8B7-2583-6BD4237D4D99}"/>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24" name="Group 23">
              <a:extLst>
                <a:ext uri="{FF2B5EF4-FFF2-40B4-BE49-F238E27FC236}">
                  <a16:creationId xmlns:a16="http://schemas.microsoft.com/office/drawing/2014/main" id="{DF07E1FB-2AD8-E816-11E8-50410AAB00E4}"/>
                </a:ext>
              </a:extLst>
            </p:cNvPr>
            <p:cNvGrpSpPr/>
            <p:nvPr/>
          </p:nvGrpSpPr>
          <p:grpSpPr>
            <a:xfrm>
              <a:off x="1613227" y="3490666"/>
              <a:ext cx="396000" cy="534357"/>
              <a:chOff x="1529134" y="3524378"/>
              <a:chExt cx="396000" cy="534357"/>
            </a:xfrm>
          </p:grpSpPr>
          <p:sp>
            <p:nvSpPr>
              <p:cNvPr id="30" name="Triangle 29">
                <a:extLst>
                  <a:ext uri="{FF2B5EF4-FFF2-40B4-BE49-F238E27FC236}">
                    <a16:creationId xmlns:a16="http://schemas.microsoft.com/office/drawing/2014/main" id="{E40494F9-D888-B094-D9E3-B392C776AB59}"/>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9132189D-3290-096F-FB9B-2B8E721BE167}"/>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25" name="Group 24">
              <a:extLst>
                <a:ext uri="{FF2B5EF4-FFF2-40B4-BE49-F238E27FC236}">
                  <a16:creationId xmlns:a16="http://schemas.microsoft.com/office/drawing/2014/main" id="{938308D7-393F-7D91-49C8-0892DE46C4F4}"/>
                </a:ext>
              </a:extLst>
            </p:cNvPr>
            <p:cNvGrpSpPr/>
            <p:nvPr/>
          </p:nvGrpSpPr>
          <p:grpSpPr>
            <a:xfrm>
              <a:off x="1191205" y="3889713"/>
              <a:ext cx="405521" cy="534560"/>
              <a:chOff x="1104939" y="3889390"/>
              <a:chExt cx="405521" cy="534560"/>
            </a:xfrm>
          </p:grpSpPr>
          <p:sp>
            <p:nvSpPr>
              <p:cNvPr id="28" name="Triangle 27">
                <a:extLst>
                  <a:ext uri="{FF2B5EF4-FFF2-40B4-BE49-F238E27FC236}">
                    <a16:creationId xmlns:a16="http://schemas.microsoft.com/office/drawing/2014/main" id="{624ED96F-9B2C-830A-B19A-27492BB7620F}"/>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7D30A56-73CA-0546-2F35-1CEC239CD12B}"/>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26" name="Straight Connector 25">
              <a:extLst>
                <a:ext uri="{FF2B5EF4-FFF2-40B4-BE49-F238E27FC236}">
                  <a16:creationId xmlns:a16="http://schemas.microsoft.com/office/drawing/2014/main" id="{A87FD173-B5F5-07D7-409E-1C31863617C1}"/>
                </a:ext>
              </a:extLst>
            </p:cNvPr>
            <p:cNvCxnSpPr>
              <a:cxnSpLocks/>
            </p:cNvCxnSpPr>
            <p:nvPr/>
          </p:nvCxnSpPr>
          <p:spPr>
            <a:xfrm flipH="1">
              <a:off x="1074704" y="333977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D3265C-2F8B-7062-4836-E8D11B1DF75B}"/>
                </a:ext>
              </a:extLst>
            </p:cNvPr>
            <p:cNvCxnSpPr>
              <a:cxnSpLocks/>
            </p:cNvCxnSpPr>
            <p:nvPr/>
          </p:nvCxnSpPr>
          <p:spPr>
            <a:xfrm>
              <a:off x="1162867" y="3739585"/>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pic>
        <p:nvPicPr>
          <p:cNvPr id="34" name="prt">
            <a:extLst>
              <a:ext uri="{FF2B5EF4-FFF2-40B4-BE49-F238E27FC236}">
                <a16:creationId xmlns:a16="http://schemas.microsoft.com/office/drawing/2014/main" id="{1DCD16DD-9089-726E-163C-65B5EA43A51D}"/>
              </a:ext>
            </a:extLst>
          </p:cNvPr>
          <p:cNvPicPr>
            <a:picLocks noChangeAspect="1"/>
          </p:cNvPicPr>
          <p:nvPr/>
        </p:nvPicPr>
        <p:blipFill>
          <a:blip r:embed="rId4"/>
          <a:stretch>
            <a:fillRect/>
          </a:stretch>
        </p:blipFill>
        <p:spPr>
          <a:xfrm>
            <a:off x="1094777" y="2955335"/>
            <a:ext cx="280000" cy="180000"/>
          </a:xfrm>
          <a:prstGeom prst="rect">
            <a:avLst/>
          </a:prstGeom>
        </p:spPr>
      </p:pic>
      <p:pic>
        <p:nvPicPr>
          <p:cNvPr id="35" name="chd">
            <a:extLst>
              <a:ext uri="{FF2B5EF4-FFF2-40B4-BE49-F238E27FC236}">
                <a16:creationId xmlns:a16="http://schemas.microsoft.com/office/drawing/2014/main" id="{BC981BC3-8206-F236-D13F-5B71996AF586}"/>
              </a:ext>
            </a:extLst>
          </p:cNvPr>
          <p:cNvPicPr>
            <a:picLocks noChangeAspect="1"/>
          </p:cNvPicPr>
          <p:nvPr/>
        </p:nvPicPr>
        <p:blipFill>
          <a:blip r:embed="rId5"/>
          <a:stretch>
            <a:fillRect/>
          </a:stretch>
        </p:blipFill>
        <p:spPr>
          <a:xfrm>
            <a:off x="580316" y="3426537"/>
            <a:ext cx="322500" cy="180000"/>
          </a:xfrm>
          <a:prstGeom prst="rect">
            <a:avLst/>
          </a:prstGeom>
        </p:spPr>
      </p:pic>
      <p:grpSp>
        <p:nvGrpSpPr>
          <p:cNvPr id="36" name="Group 35">
            <a:extLst>
              <a:ext uri="{FF2B5EF4-FFF2-40B4-BE49-F238E27FC236}">
                <a16:creationId xmlns:a16="http://schemas.microsoft.com/office/drawing/2014/main" id="{8652869D-5471-F7FF-FB8C-310EEEDBF249}"/>
              </a:ext>
            </a:extLst>
          </p:cNvPr>
          <p:cNvGrpSpPr/>
          <p:nvPr/>
        </p:nvGrpSpPr>
        <p:grpSpPr>
          <a:xfrm>
            <a:off x="3228196" y="3026367"/>
            <a:ext cx="1422229" cy="1720724"/>
            <a:chOff x="586998" y="2956765"/>
            <a:chExt cx="1422229" cy="1720724"/>
          </a:xfrm>
        </p:grpSpPr>
        <p:sp>
          <p:nvSpPr>
            <p:cNvPr id="37" name="Oval 36">
              <a:extLst>
                <a:ext uri="{FF2B5EF4-FFF2-40B4-BE49-F238E27FC236}">
                  <a16:creationId xmlns:a16="http://schemas.microsoft.com/office/drawing/2014/main" id="{71777C5B-D395-AEBD-4D20-2B581AA8422D}"/>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BE465E84-734A-CB32-BD74-9AF641280673}"/>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39" name="Oval 38">
              <a:extLst>
                <a:ext uri="{FF2B5EF4-FFF2-40B4-BE49-F238E27FC236}">
                  <a16:creationId xmlns:a16="http://schemas.microsoft.com/office/drawing/2014/main" id="{655AC752-2854-D392-F98C-1C9675B18C23}"/>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72EC5B13-4679-6A48-C9C3-0AA7B107B5CC}"/>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41" name="Straight Connector 40">
              <a:extLst>
                <a:ext uri="{FF2B5EF4-FFF2-40B4-BE49-F238E27FC236}">
                  <a16:creationId xmlns:a16="http://schemas.microsoft.com/office/drawing/2014/main" id="{B67BC6E9-EBB1-4497-6E9A-4D0CDD7DBCB2}"/>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82C9FD-1B36-5CDA-9019-FF8324ED90C6}"/>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29F46F1-59AB-B582-7131-AAAED0ACFDC7}"/>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0A4A50D6-5222-75E6-59D6-3DCF01B4EB14}"/>
                </a:ext>
              </a:extLst>
            </p:cNvPr>
            <p:cNvGrpSpPr/>
            <p:nvPr/>
          </p:nvGrpSpPr>
          <p:grpSpPr>
            <a:xfrm>
              <a:off x="586998" y="3921489"/>
              <a:ext cx="378000" cy="756000"/>
              <a:chOff x="664790" y="3894478"/>
              <a:chExt cx="378000" cy="756000"/>
            </a:xfrm>
          </p:grpSpPr>
          <p:sp>
            <p:nvSpPr>
              <p:cNvPr id="54" name="Triangle 53">
                <a:extLst>
                  <a:ext uri="{FF2B5EF4-FFF2-40B4-BE49-F238E27FC236}">
                    <a16:creationId xmlns:a16="http://schemas.microsoft.com/office/drawing/2014/main" id="{7FB20DA2-BD3A-7ECC-6332-7CECA9C8F70D}"/>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BB558BA3-4631-CF4D-1F05-E9CAFA27E390}"/>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45" name="Group 44">
              <a:extLst>
                <a:ext uri="{FF2B5EF4-FFF2-40B4-BE49-F238E27FC236}">
                  <a16:creationId xmlns:a16="http://schemas.microsoft.com/office/drawing/2014/main" id="{1A282AA0-2DC4-3CB3-573A-45820D1ECFA0}"/>
                </a:ext>
              </a:extLst>
            </p:cNvPr>
            <p:cNvGrpSpPr/>
            <p:nvPr/>
          </p:nvGrpSpPr>
          <p:grpSpPr>
            <a:xfrm>
              <a:off x="1613227" y="3490666"/>
              <a:ext cx="396000" cy="534357"/>
              <a:chOff x="1529134" y="3524378"/>
              <a:chExt cx="396000" cy="534357"/>
            </a:xfrm>
          </p:grpSpPr>
          <p:sp>
            <p:nvSpPr>
              <p:cNvPr id="52" name="Triangle 51">
                <a:extLst>
                  <a:ext uri="{FF2B5EF4-FFF2-40B4-BE49-F238E27FC236}">
                    <a16:creationId xmlns:a16="http://schemas.microsoft.com/office/drawing/2014/main" id="{C5B0DF5B-61D4-24AA-08E4-842F77A0D221}"/>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786C70A2-B3DA-D5D1-2EFE-965C851E7375}"/>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46" name="Group 45">
              <a:extLst>
                <a:ext uri="{FF2B5EF4-FFF2-40B4-BE49-F238E27FC236}">
                  <a16:creationId xmlns:a16="http://schemas.microsoft.com/office/drawing/2014/main" id="{522E0B1F-E5E2-2490-F9F6-272241C9CCA5}"/>
                </a:ext>
              </a:extLst>
            </p:cNvPr>
            <p:cNvGrpSpPr/>
            <p:nvPr/>
          </p:nvGrpSpPr>
          <p:grpSpPr>
            <a:xfrm>
              <a:off x="1191205" y="3889713"/>
              <a:ext cx="405521" cy="534560"/>
              <a:chOff x="1104939" y="3889390"/>
              <a:chExt cx="405521" cy="534560"/>
            </a:xfrm>
          </p:grpSpPr>
          <p:sp>
            <p:nvSpPr>
              <p:cNvPr id="50" name="Triangle 49">
                <a:extLst>
                  <a:ext uri="{FF2B5EF4-FFF2-40B4-BE49-F238E27FC236}">
                    <a16:creationId xmlns:a16="http://schemas.microsoft.com/office/drawing/2014/main" id="{C4D1B3FB-24E2-C559-ECF3-C3D778D607C4}"/>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2EF50637-E105-A525-C3A2-AB450A60F691}"/>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47" name="Straight Connector 46">
              <a:extLst>
                <a:ext uri="{FF2B5EF4-FFF2-40B4-BE49-F238E27FC236}">
                  <a16:creationId xmlns:a16="http://schemas.microsoft.com/office/drawing/2014/main" id="{624C647F-C133-0F9E-3224-993E98B20050}"/>
                </a:ext>
              </a:extLst>
            </p:cNvPr>
            <p:cNvCxnSpPr>
              <a:cxnSpLocks/>
              <a:endCxn id="50" idx="0"/>
            </p:cNvCxnSpPr>
            <p:nvPr/>
          </p:nvCxnSpPr>
          <p:spPr>
            <a:xfrm>
              <a:off x="1335207" y="3339775"/>
              <a:ext cx="53998" cy="549938"/>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02CF28C-D633-90DC-96C7-A3E5FCC73063}"/>
                </a:ext>
              </a:extLst>
            </p:cNvPr>
            <p:cNvCxnSpPr>
              <a:cxnSpLocks/>
            </p:cNvCxnSpPr>
            <p:nvPr/>
          </p:nvCxnSpPr>
          <p:spPr>
            <a:xfrm flipH="1" flipV="1">
              <a:off x="1216321" y="3126560"/>
              <a:ext cx="0" cy="47936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pic>
        <p:nvPicPr>
          <p:cNvPr id="56" name="prt">
            <a:extLst>
              <a:ext uri="{FF2B5EF4-FFF2-40B4-BE49-F238E27FC236}">
                <a16:creationId xmlns:a16="http://schemas.microsoft.com/office/drawing/2014/main" id="{9D4DF7A8-F2B5-0C48-5C70-0024E5C0F3C6}"/>
              </a:ext>
            </a:extLst>
          </p:cNvPr>
          <p:cNvPicPr>
            <a:picLocks noChangeAspect="1"/>
          </p:cNvPicPr>
          <p:nvPr/>
        </p:nvPicPr>
        <p:blipFill>
          <a:blip r:embed="rId4"/>
          <a:stretch>
            <a:fillRect/>
          </a:stretch>
        </p:blipFill>
        <p:spPr>
          <a:xfrm>
            <a:off x="3735975" y="2949436"/>
            <a:ext cx="280000" cy="180000"/>
          </a:xfrm>
          <a:prstGeom prst="rect">
            <a:avLst/>
          </a:prstGeom>
        </p:spPr>
      </p:pic>
      <p:pic>
        <p:nvPicPr>
          <p:cNvPr id="58" name="chd">
            <a:extLst>
              <a:ext uri="{FF2B5EF4-FFF2-40B4-BE49-F238E27FC236}">
                <a16:creationId xmlns:a16="http://schemas.microsoft.com/office/drawing/2014/main" id="{65184208-DF18-34E8-36A5-8B6DA9561269}"/>
              </a:ext>
            </a:extLst>
          </p:cNvPr>
          <p:cNvPicPr>
            <a:picLocks noChangeAspect="1"/>
          </p:cNvPicPr>
          <p:nvPr/>
        </p:nvPicPr>
        <p:blipFill>
          <a:blip r:embed="rId5"/>
          <a:stretch>
            <a:fillRect/>
          </a:stretch>
        </p:blipFill>
        <p:spPr>
          <a:xfrm>
            <a:off x="3221514" y="3420638"/>
            <a:ext cx="322500" cy="180000"/>
          </a:xfrm>
          <a:prstGeom prst="rect">
            <a:avLst/>
          </a:prstGeom>
        </p:spPr>
      </p:pic>
      <p:cxnSp>
        <p:nvCxnSpPr>
          <p:cNvPr id="8" name="Straight Connector 7">
            <a:extLst>
              <a:ext uri="{FF2B5EF4-FFF2-40B4-BE49-F238E27FC236}">
                <a16:creationId xmlns:a16="http://schemas.microsoft.com/office/drawing/2014/main" id="{6BB88973-6155-7DA6-2BD1-973C32F55DB6}"/>
              </a:ext>
            </a:extLst>
          </p:cNvPr>
          <p:cNvCxnSpPr>
            <a:cxnSpLocks/>
          </p:cNvCxnSpPr>
          <p:nvPr/>
        </p:nvCxnSpPr>
        <p:spPr>
          <a:xfrm flipH="1">
            <a:off x="3857519" y="3047656"/>
            <a:ext cx="232014" cy="14850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7BFBE591-43A2-C45C-C5D8-CDB64A020D29}"/>
              </a:ext>
            </a:extLst>
          </p:cNvPr>
          <p:cNvGrpSpPr/>
          <p:nvPr/>
        </p:nvGrpSpPr>
        <p:grpSpPr>
          <a:xfrm>
            <a:off x="5516506" y="3150214"/>
            <a:ext cx="1113591" cy="1341893"/>
            <a:chOff x="5516506" y="3150214"/>
            <a:chExt cx="1113591" cy="1341893"/>
          </a:xfrm>
        </p:grpSpPr>
        <p:sp>
          <p:nvSpPr>
            <p:cNvPr id="59" name="Oval 58">
              <a:extLst>
                <a:ext uri="{FF2B5EF4-FFF2-40B4-BE49-F238E27FC236}">
                  <a16:creationId xmlns:a16="http://schemas.microsoft.com/office/drawing/2014/main" id="{8F81B6DC-9290-710B-EE5F-AA32CB39C1A7}"/>
                </a:ext>
              </a:extLst>
            </p:cNvPr>
            <p:cNvSpPr>
              <a:spLocks noChangeAspect="1"/>
            </p:cNvSpPr>
            <p:nvPr/>
          </p:nvSpPr>
          <p:spPr>
            <a:xfrm>
              <a:off x="5565575" y="3170118"/>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TextBox 59">
              <a:extLst>
                <a:ext uri="{FF2B5EF4-FFF2-40B4-BE49-F238E27FC236}">
                  <a16:creationId xmlns:a16="http://schemas.microsoft.com/office/drawing/2014/main" id="{390EBA42-A08E-0405-31FA-CF733D4B3CB5}"/>
                </a:ext>
              </a:extLst>
            </p:cNvPr>
            <p:cNvSpPr txBox="1"/>
            <p:nvPr/>
          </p:nvSpPr>
          <p:spPr>
            <a:xfrm>
              <a:off x="5576827" y="3150214"/>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62" name="Straight Connector 61">
              <a:extLst>
                <a:ext uri="{FF2B5EF4-FFF2-40B4-BE49-F238E27FC236}">
                  <a16:creationId xmlns:a16="http://schemas.microsoft.com/office/drawing/2014/main" id="{AAE8B948-6670-4B83-D7F8-506DF41C1F76}"/>
                </a:ext>
              </a:extLst>
            </p:cNvPr>
            <p:cNvCxnSpPr>
              <a:cxnSpLocks/>
            </p:cNvCxnSpPr>
            <p:nvPr/>
          </p:nvCxnSpPr>
          <p:spPr>
            <a:xfrm>
              <a:off x="5810136" y="3424057"/>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0E071D27-A606-DB00-EA16-BC2FACC43C0F}"/>
                </a:ext>
              </a:extLst>
            </p:cNvPr>
            <p:cNvSpPr>
              <a:spLocks noChangeAspect="1"/>
            </p:cNvSpPr>
            <p:nvPr/>
          </p:nvSpPr>
          <p:spPr>
            <a:xfrm>
              <a:off x="5919600" y="355713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TextBox 64">
              <a:extLst>
                <a:ext uri="{FF2B5EF4-FFF2-40B4-BE49-F238E27FC236}">
                  <a16:creationId xmlns:a16="http://schemas.microsoft.com/office/drawing/2014/main" id="{DE11A49D-0132-C3AA-92B6-696CBD370FCC}"/>
                </a:ext>
              </a:extLst>
            </p:cNvPr>
            <p:cNvSpPr txBox="1"/>
            <p:nvPr/>
          </p:nvSpPr>
          <p:spPr>
            <a:xfrm>
              <a:off x="5930852" y="3537231"/>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67" name="Straight Connector 66">
              <a:extLst>
                <a:ext uri="{FF2B5EF4-FFF2-40B4-BE49-F238E27FC236}">
                  <a16:creationId xmlns:a16="http://schemas.microsoft.com/office/drawing/2014/main" id="{324B6DC7-908D-69E4-E610-3CAE5BF11D77}"/>
                </a:ext>
              </a:extLst>
            </p:cNvPr>
            <p:cNvCxnSpPr>
              <a:cxnSpLocks/>
            </p:cNvCxnSpPr>
            <p:nvPr/>
          </p:nvCxnSpPr>
          <p:spPr>
            <a:xfrm>
              <a:off x="6169766" y="3815453"/>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66E042F5-BD21-D5B2-B03A-FFCF4AE22E2F}"/>
                </a:ext>
              </a:extLst>
            </p:cNvPr>
            <p:cNvGrpSpPr/>
            <p:nvPr/>
          </p:nvGrpSpPr>
          <p:grpSpPr>
            <a:xfrm>
              <a:off x="6234097" y="3957750"/>
              <a:ext cx="396000" cy="534357"/>
              <a:chOff x="1529134" y="3524378"/>
              <a:chExt cx="396000" cy="534357"/>
            </a:xfrm>
          </p:grpSpPr>
          <p:sp>
            <p:nvSpPr>
              <p:cNvPr id="73" name="Triangle 72">
                <a:extLst>
                  <a:ext uri="{FF2B5EF4-FFF2-40B4-BE49-F238E27FC236}">
                    <a16:creationId xmlns:a16="http://schemas.microsoft.com/office/drawing/2014/main" id="{A0B9BAFF-F4AC-70B4-EAB4-3EA39A11D9F1}"/>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TextBox 73">
                <a:extLst>
                  <a:ext uri="{FF2B5EF4-FFF2-40B4-BE49-F238E27FC236}">
                    <a16:creationId xmlns:a16="http://schemas.microsoft.com/office/drawing/2014/main" id="{1E6A32E6-ACAE-CBC7-BE06-FEEF1F17344C}"/>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cxnSp>
          <p:nvCxnSpPr>
            <p:cNvPr id="69" name="Straight Connector 68">
              <a:extLst>
                <a:ext uri="{FF2B5EF4-FFF2-40B4-BE49-F238E27FC236}">
                  <a16:creationId xmlns:a16="http://schemas.microsoft.com/office/drawing/2014/main" id="{CAC4DD9C-1EF1-A144-7673-802A19955443}"/>
                </a:ext>
              </a:extLst>
            </p:cNvPr>
            <p:cNvCxnSpPr>
              <a:cxnSpLocks/>
            </p:cNvCxnSpPr>
            <p:nvPr/>
          </p:nvCxnSpPr>
          <p:spPr>
            <a:xfrm flipH="1">
              <a:off x="5711935" y="3806513"/>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4F27FA28-A0A3-59FB-CCFF-86DAA288362A}"/>
                </a:ext>
              </a:extLst>
            </p:cNvPr>
            <p:cNvGrpSpPr/>
            <p:nvPr/>
          </p:nvGrpSpPr>
          <p:grpSpPr>
            <a:xfrm>
              <a:off x="5516506" y="3956971"/>
              <a:ext cx="405521" cy="534560"/>
              <a:chOff x="1104939" y="3889390"/>
              <a:chExt cx="405521" cy="534560"/>
            </a:xfrm>
          </p:grpSpPr>
          <p:sp>
            <p:nvSpPr>
              <p:cNvPr id="71" name="Triangle 70">
                <a:extLst>
                  <a:ext uri="{FF2B5EF4-FFF2-40B4-BE49-F238E27FC236}">
                    <a16:creationId xmlns:a16="http://schemas.microsoft.com/office/drawing/2014/main" id="{6523DF8D-29A7-46F1-245B-D515552A4509}"/>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A6A943E7-1346-8E1F-25EE-833FF743C072}"/>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grpSp>
      <p:cxnSp>
        <p:nvCxnSpPr>
          <p:cNvPr id="77" name="Straight Connector 76">
            <a:extLst>
              <a:ext uri="{FF2B5EF4-FFF2-40B4-BE49-F238E27FC236}">
                <a16:creationId xmlns:a16="http://schemas.microsoft.com/office/drawing/2014/main" id="{9B27D8FC-C707-F617-1148-181EA010FB32}"/>
              </a:ext>
            </a:extLst>
          </p:cNvPr>
          <p:cNvCxnSpPr>
            <a:cxnSpLocks/>
          </p:cNvCxnSpPr>
          <p:nvPr/>
        </p:nvCxnSpPr>
        <p:spPr>
          <a:xfrm flipH="1">
            <a:off x="5335944" y="3406996"/>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78" name="Triangle 77">
            <a:extLst>
              <a:ext uri="{FF2B5EF4-FFF2-40B4-BE49-F238E27FC236}">
                <a16:creationId xmlns:a16="http://schemas.microsoft.com/office/drawing/2014/main" id="{30E74D9A-603C-F698-A34B-03D686E69A28}"/>
              </a:ext>
            </a:extLst>
          </p:cNvPr>
          <p:cNvSpPr/>
          <p:nvPr/>
        </p:nvSpPr>
        <p:spPr>
          <a:xfrm>
            <a:off x="5146944" y="3581496"/>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TextBox 78">
            <a:extLst>
              <a:ext uri="{FF2B5EF4-FFF2-40B4-BE49-F238E27FC236}">
                <a16:creationId xmlns:a16="http://schemas.microsoft.com/office/drawing/2014/main" id="{93AD7229-D8E1-0D87-B638-227295FC9225}"/>
              </a:ext>
            </a:extLst>
          </p:cNvPr>
          <p:cNvSpPr txBox="1"/>
          <p:nvPr/>
        </p:nvSpPr>
        <p:spPr>
          <a:xfrm>
            <a:off x="5195309" y="399585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cxnSp>
        <p:nvCxnSpPr>
          <p:cNvPr id="80" name="Straight Connector 79">
            <a:extLst>
              <a:ext uri="{FF2B5EF4-FFF2-40B4-BE49-F238E27FC236}">
                <a16:creationId xmlns:a16="http://schemas.microsoft.com/office/drawing/2014/main" id="{00A75C48-9356-7D34-EAB6-2CFEC3FF42D0}"/>
              </a:ext>
            </a:extLst>
          </p:cNvPr>
          <p:cNvCxnSpPr>
            <a:cxnSpLocks/>
          </p:cNvCxnSpPr>
          <p:nvPr/>
        </p:nvCxnSpPr>
        <p:spPr>
          <a:xfrm>
            <a:off x="6060185" y="3415276"/>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51724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Right Rotation</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75</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pic>
        <p:nvPicPr>
          <p:cNvPr id="3" name="Picture 2">
            <a:extLst>
              <a:ext uri="{FF2B5EF4-FFF2-40B4-BE49-F238E27FC236}">
                <a16:creationId xmlns:a16="http://schemas.microsoft.com/office/drawing/2014/main" id="{63F08C95-CC28-E106-B828-C892853719BC}"/>
              </a:ext>
            </a:extLst>
          </p:cNvPr>
          <p:cNvPicPr>
            <a:picLocks noChangeAspect="1"/>
          </p:cNvPicPr>
          <p:nvPr/>
        </p:nvPicPr>
        <p:blipFill>
          <a:blip r:embed="rId3"/>
          <a:stretch>
            <a:fillRect/>
          </a:stretch>
        </p:blipFill>
        <p:spPr>
          <a:xfrm>
            <a:off x="193797" y="1041551"/>
            <a:ext cx="6408000" cy="1881961"/>
          </a:xfrm>
          <a:prstGeom prst="rect">
            <a:avLst/>
          </a:prstGeom>
        </p:spPr>
      </p:pic>
      <p:grpSp>
        <p:nvGrpSpPr>
          <p:cNvPr id="7" name="Group 6">
            <a:extLst>
              <a:ext uri="{FF2B5EF4-FFF2-40B4-BE49-F238E27FC236}">
                <a16:creationId xmlns:a16="http://schemas.microsoft.com/office/drawing/2014/main" id="{C8702AF5-9E6F-3FB9-C882-762A2DE9886D}"/>
              </a:ext>
            </a:extLst>
          </p:cNvPr>
          <p:cNvGrpSpPr/>
          <p:nvPr/>
        </p:nvGrpSpPr>
        <p:grpSpPr>
          <a:xfrm>
            <a:off x="1067047" y="3289857"/>
            <a:ext cx="387617" cy="432000"/>
            <a:chOff x="212097" y="2563103"/>
            <a:chExt cx="387617" cy="432000"/>
          </a:xfrm>
        </p:grpSpPr>
        <p:sp>
          <p:nvSpPr>
            <p:cNvPr id="12" name="Arc 11">
              <a:extLst>
                <a:ext uri="{FF2B5EF4-FFF2-40B4-BE49-F238E27FC236}">
                  <a16:creationId xmlns:a16="http://schemas.microsoft.com/office/drawing/2014/main" id="{74999A89-3B89-837C-274B-48B19A228272}"/>
                </a:ext>
              </a:extLst>
            </p:cNvPr>
            <p:cNvSpPr/>
            <p:nvPr/>
          </p:nvSpPr>
          <p:spPr>
            <a:xfrm>
              <a:off x="368784" y="2745910"/>
              <a:ext cx="144000" cy="144000"/>
            </a:xfrm>
            <a:prstGeom prst="arc">
              <a:avLst>
                <a:gd name="adj1" fmla="val 4121498"/>
                <a:gd name="adj2" fmla="val 387892"/>
              </a:avLst>
            </a:prstGeom>
            <a:ln w="12700">
              <a:solidFill>
                <a:srgbClr val="FF2600"/>
              </a:solidFill>
              <a:headEnd type="none" w="lg" len="lg"/>
              <a:tailEnd type="stealth"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BB0958F-C884-74C3-802D-BF4960782E4A}"/>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7CDFC6A-2F9D-01F4-F3DE-16F3A22309F2}"/>
                </a:ext>
              </a:extLst>
            </p:cNvPr>
            <p:cNvCxnSpPr>
              <a:cxnSpLocks/>
            </p:cNvCxnSpPr>
            <p:nvPr/>
          </p:nvCxnSpPr>
          <p:spPr>
            <a:xfrm flipV="1">
              <a:off x="599714" y="2779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915A4ABD-23C8-BE47-79A5-61DC3036C3FE}"/>
              </a:ext>
            </a:extLst>
          </p:cNvPr>
          <p:cNvGrpSpPr/>
          <p:nvPr/>
        </p:nvGrpSpPr>
        <p:grpSpPr>
          <a:xfrm>
            <a:off x="586998" y="3032266"/>
            <a:ext cx="1422229" cy="1720724"/>
            <a:chOff x="586998" y="2956765"/>
            <a:chExt cx="1422229" cy="1720724"/>
          </a:xfrm>
        </p:grpSpPr>
        <p:sp>
          <p:nvSpPr>
            <p:cNvPr id="16" name="Oval 15">
              <a:extLst>
                <a:ext uri="{FF2B5EF4-FFF2-40B4-BE49-F238E27FC236}">
                  <a16:creationId xmlns:a16="http://schemas.microsoft.com/office/drawing/2014/main" id="{B8307B76-EF66-AD97-42A4-DEBEB03C01DE}"/>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18A3DD6A-5B15-B5CF-7F76-16543E9A157E}"/>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8" name="Oval 17">
              <a:extLst>
                <a:ext uri="{FF2B5EF4-FFF2-40B4-BE49-F238E27FC236}">
                  <a16:creationId xmlns:a16="http://schemas.microsoft.com/office/drawing/2014/main" id="{51E5E27F-7F24-7C39-7A9D-180F24A02929}"/>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B6820D1F-837E-27CC-D832-6AB9922B6DD3}"/>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20" name="Straight Connector 19">
              <a:extLst>
                <a:ext uri="{FF2B5EF4-FFF2-40B4-BE49-F238E27FC236}">
                  <a16:creationId xmlns:a16="http://schemas.microsoft.com/office/drawing/2014/main" id="{EA0F56AD-BFC8-E4BB-D957-BBF62D472D0D}"/>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6D39D9-51FC-7133-1C47-2530E0A5759B}"/>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7954AF8-A0DC-2AFD-C8DB-0462B93974EF}"/>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5A345A8-381B-39F4-FFE3-45A3D4C8D51A}"/>
                </a:ext>
              </a:extLst>
            </p:cNvPr>
            <p:cNvGrpSpPr/>
            <p:nvPr/>
          </p:nvGrpSpPr>
          <p:grpSpPr>
            <a:xfrm>
              <a:off x="586998" y="3921489"/>
              <a:ext cx="378000" cy="756000"/>
              <a:chOff x="664790" y="3894478"/>
              <a:chExt cx="378000" cy="756000"/>
            </a:xfrm>
          </p:grpSpPr>
          <p:sp>
            <p:nvSpPr>
              <p:cNvPr id="32" name="Triangle 31">
                <a:extLst>
                  <a:ext uri="{FF2B5EF4-FFF2-40B4-BE49-F238E27FC236}">
                    <a16:creationId xmlns:a16="http://schemas.microsoft.com/office/drawing/2014/main" id="{F8C5E64C-19E7-7BED-2956-89EC08FF7639}"/>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836F0B42-6CC4-E8B7-2583-6BD4237D4D99}"/>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24" name="Group 23">
              <a:extLst>
                <a:ext uri="{FF2B5EF4-FFF2-40B4-BE49-F238E27FC236}">
                  <a16:creationId xmlns:a16="http://schemas.microsoft.com/office/drawing/2014/main" id="{DF07E1FB-2AD8-E816-11E8-50410AAB00E4}"/>
                </a:ext>
              </a:extLst>
            </p:cNvPr>
            <p:cNvGrpSpPr/>
            <p:nvPr/>
          </p:nvGrpSpPr>
          <p:grpSpPr>
            <a:xfrm>
              <a:off x="1613227" y="3490666"/>
              <a:ext cx="396000" cy="534357"/>
              <a:chOff x="1529134" y="3524378"/>
              <a:chExt cx="396000" cy="534357"/>
            </a:xfrm>
          </p:grpSpPr>
          <p:sp>
            <p:nvSpPr>
              <p:cNvPr id="30" name="Triangle 29">
                <a:extLst>
                  <a:ext uri="{FF2B5EF4-FFF2-40B4-BE49-F238E27FC236}">
                    <a16:creationId xmlns:a16="http://schemas.microsoft.com/office/drawing/2014/main" id="{E40494F9-D888-B094-D9E3-B392C776AB59}"/>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9132189D-3290-096F-FB9B-2B8E721BE167}"/>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25" name="Group 24">
              <a:extLst>
                <a:ext uri="{FF2B5EF4-FFF2-40B4-BE49-F238E27FC236}">
                  <a16:creationId xmlns:a16="http://schemas.microsoft.com/office/drawing/2014/main" id="{938308D7-393F-7D91-49C8-0892DE46C4F4}"/>
                </a:ext>
              </a:extLst>
            </p:cNvPr>
            <p:cNvGrpSpPr/>
            <p:nvPr/>
          </p:nvGrpSpPr>
          <p:grpSpPr>
            <a:xfrm>
              <a:off x="1191205" y="3889713"/>
              <a:ext cx="405521" cy="534560"/>
              <a:chOff x="1104939" y="3889390"/>
              <a:chExt cx="405521" cy="534560"/>
            </a:xfrm>
          </p:grpSpPr>
          <p:sp>
            <p:nvSpPr>
              <p:cNvPr id="28" name="Triangle 27">
                <a:extLst>
                  <a:ext uri="{FF2B5EF4-FFF2-40B4-BE49-F238E27FC236}">
                    <a16:creationId xmlns:a16="http://schemas.microsoft.com/office/drawing/2014/main" id="{624ED96F-9B2C-830A-B19A-27492BB7620F}"/>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7D30A56-73CA-0546-2F35-1CEC239CD12B}"/>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26" name="Straight Connector 25">
              <a:extLst>
                <a:ext uri="{FF2B5EF4-FFF2-40B4-BE49-F238E27FC236}">
                  <a16:creationId xmlns:a16="http://schemas.microsoft.com/office/drawing/2014/main" id="{A87FD173-B5F5-07D7-409E-1C31863617C1}"/>
                </a:ext>
              </a:extLst>
            </p:cNvPr>
            <p:cNvCxnSpPr>
              <a:cxnSpLocks/>
            </p:cNvCxnSpPr>
            <p:nvPr/>
          </p:nvCxnSpPr>
          <p:spPr>
            <a:xfrm flipH="1">
              <a:off x="1074704" y="333977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D3265C-2F8B-7062-4836-E8D11B1DF75B}"/>
                </a:ext>
              </a:extLst>
            </p:cNvPr>
            <p:cNvCxnSpPr>
              <a:cxnSpLocks/>
            </p:cNvCxnSpPr>
            <p:nvPr/>
          </p:nvCxnSpPr>
          <p:spPr>
            <a:xfrm>
              <a:off x="1162867" y="3739585"/>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pic>
        <p:nvPicPr>
          <p:cNvPr id="34" name="prt">
            <a:extLst>
              <a:ext uri="{FF2B5EF4-FFF2-40B4-BE49-F238E27FC236}">
                <a16:creationId xmlns:a16="http://schemas.microsoft.com/office/drawing/2014/main" id="{1DCD16DD-9089-726E-163C-65B5EA43A51D}"/>
              </a:ext>
            </a:extLst>
          </p:cNvPr>
          <p:cNvPicPr>
            <a:picLocks noChangeAspect="1"/>
          </p:cNvPicPr>
          <p:nvPr/>
        </p:nvPicPr>
        <p:blipFill>
          <a:blip r:embed="rId4"/>
          <a:stretch>
            <a:fillRect/>
          </a:stretch>
        </p:blipFill>
        <p:spPr>
          <a:xfrm>
            <a:off x="1094777" y="2955335"/>
            <a:ext cx="280000" cy="180000"/>
          </a:xfrm>
          <a:prstGeom prst="rect">
            <a:avLst/>
          </a:prstGeom>
        </p:spPr>
      </p:pic>
      <p:pic>
        <p:nvPicPr>
          <p:cNvPr id="35" name="chd">
            <a:extLst>
              <a:ext uri="{FF2B5EF4-FFF2-40B4-BE49-F238E27FC236}">
                <a16:creationId xmlns:a16="http://schemas.microsoft.com/office/drawing/2014/main" id="{BC981BC3-8206-F236-D13F-5B71996AF586}"/>
              </a:ext>
            </a:extLst>
          </p:cNvPr>
          <p:cNvPicPr>
            <a:picLocks noChangeAspect="1"/>
          </p:cNvPicPr>
          <p:nvPr/>
        </p:nvPicPr>
        <p:blipFill>
          <a:blip r:embed="rId5"/>
          <a:stretch>
            <a:fillRect/>
          </a:stretch>
        </p:blipFill>
        <p:spPr>
          <a:xfrm>
            <a:off x="580316" y="3426537"/>
            <a:ext cx="322500" cy="180000"/>
          </a:xfrm>
          <a:prstGeom prst="rect">
            <a:avLst/>
          </a:prstGeom>
        </p:spPr>
      </p:pic>
      <p:grpSp>
        <p:nvGrpSpPr>
          <p:cNvPr id="36" name="Group 35">
            <a:extLst>
              <a:ext uri="{FF2B5EF4-FFF2-40B4-BE49-F238E27FC236}">
                <a16:creationId xmlns:a16="http://schemas.microsoft.com/office/drawing/2014/main" id="{8652869D-5471-F7FF-FB8C-310EEEDBF249}"/>
              </a:ext>
            </a:extLst>
          </p:cNvPr>
          <p:cNvGrpSpPr/>
          <p:nvPr/>
        </p:nvGrpSpPr>
        <p:grpSpPr>
          <a:xfrm>
            <a:off x="3228196" y="3026367"/>
            <a:ext cx="1422229" cy="1720724"/>
            <a:chOff x="586998" y="2956765"/>
            <a:chExt cx="1422229" cy="1720724"/>
          </a:xfrm>
        </p:grpSpPr>
        <p:sp>
          <p:nvSpPr>
            <p:cNvPr id="37" name="Oval 36">
              <a:extLst>
                <a:ext uri="{FF2B5EF4-FFF2-40B4-BE49-F238E27FC236}">
                  <a16:creationId xmlns:a16="http://schemas.microsoft.com/office/drawing/2014/main" id="{71777C5B-D395-AEBD-4D20-2B581AA8422D}"/>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BE465E84-734A-CB32-BD74-9AF641280673}"/>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39" name="Oval 38">
              <a:extLst>
                <a:ext uri="{FF2B5EF4-FFF2-40B4-BE49-F238E27FC236}">
                  <a16:creationId xmlns:a16="http://schemas.microsoft.com/office/drawing/2014/main" id="{655AC752-2854-D392-F98C-1C9675B18C23}"/>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72EC5B13-4679-6A48-C9C3-0AA7B107B5CC}"/>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41" name="Straight Connector 40">
              <a:extLst>
                <a:ext uri="{FF2B5EF4-FFF2-40B4-BE49-F238E27FC236}">
                  <a16:creationId xmlns:a16="http://schemas.microsoft.com/office/drawing/2014/main" id="{B67BC6E9-EBB1-4497-6E9A-4D0CDD7DBCB2}"/>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82C9FD-1B36-5CDA-9019-FF8324ED90C6}"/>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29F46F1-59AB-B582-7131-AAAED0ACFDC7}"/>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0A4A50D6-5222-75E6-59D6-3DCF01B4EB14}"/>
                </a:ext>
              </a:extLst>
            </p:cNvPr>
            <p:cNvGrpSpPr/>
            <p:nvPr/>
          </p:nvGrpSpPr>
          <p:grpSpPr>
            <a:xfrm>
              <a:off x="586998" y="3921489"/>
              <a:ext cx="378000" cy="756000"/>
              <a:chOff x="664790" y="3894478"/>
              <a:chExt cx="378000" cy="756000"/>
            </a:xfrm>
          </p:grpSpPr>
          <p:sp>
            <p:nvSpPr>
              <p:cNvPr id="54" name="Triangle 53">
                <a:extLst>
                  <a:ext uri="{FF2B5EF4-FFF2-40B4-BE49-F238E27FC236}">
                    <a16:creationId xmlns:a16="http://schemas.microsoft.com/office/drawing/2014/main" id="{7FB20DA2-BD3A-7ECC-6332-7CECA9C8F70D}"/>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BB558BA3-4631-CF4D-1F05-E9CAFA27E390}"/>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45" name="Group 44">
              <a:extLst>
                <a:ext uri="{FF2B5EF4-FFF2-40B4-BE49-F238E27FC236}">
                  <a16:creationId xmlns:a16="http://schemas.microsoft.com/office/drawing/2014/main" id="{1A282AA0-2DC4-3CB3-573A-45820D1ECFA0}"/>
                </a:ext>
              </a:extLst>
            </p:cNvPr>
            <p:cNvGrpSpPr/>
            <p:nvPr/>
          </p:nvGrpSpPr>
          <p:grpSpPr>
            <a:xfrm>
              <a:off x="1613227" y="3490666"/>
              <a:ext cx="396000" cy="534357"/>
              <a:chOff x="1529134" y="3524378"/>
              <a:chExt cx="396000" cy="534357"/>
            </a:xfrm>
          </p:grpSpPr>
          <p:sp>
            <p:nvSpPr>
              <p:cNvPr id="52" name="Triangle 51">
                <a:extLst>
                  <a:ext uri="{FF2B5EF4-FFF2-40B4-BE49-F238E27FC236}">
                    <a16:creationId xmlns:a16="http://schemas.microsoft.com/office/drawing/2014/main" id="{C5B0DF5B-61D4-24AA-08E4-842F77A0D221}"/>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786C70A2-B3DA-D5D1-2EFE-965C851E7375}"/>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46" name="Group 45">
              <a:extLst>
                <a:ext uri="{FF2B5EF4-FFF2-40B4-BE49-F238E27FC236}">
                  <a16:creationId xmlns:a16="http://schemas.microsoft.com/office/drawing/2014/main" id="{522E0B1F-E5E2-2490-F9F6-272241C9CCA5}"/>
                </a:ext>
              </a:extLst>
            </p:cNvPr>
            <p:cNvGrpSpPr/>
            <p:nvPr/>
          </p:nvGrpSpPr>
          <p:grpSpPr>
            <a:xfrm>
              <a:off x="1191205" y="3889713"/>
              <a:ext cx="405521" cy="534560"/>
              <a:chOff x="1104939" y="3889390"/>
              <a:chExt cx="405521" cy="534560"/>
            </a:xfrm>
          </p:grpSpPr>
          <p:sp>
            <p:nvSpPr>
              <p:cNvPr id="50" name="Triangle 49">
                <a:extLst>
                  <a:ext uri="{FF2B5EF4-FFF2-40B4-BE49-F238E27FC236}">
                    <a16:creationId xmlns:a16="http://schemas.microsoft.com/office/drawing/2014/main" id="{C4D1B3FB-24E2-C559-ECF3-C3D778D607C4}"/>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2EF50637-E105-A525-C3A2-AB450A60F691}"/>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47" name="Straight Connector 46">
              <a:extLst>
                <a:ext uri="{FF2B5EF4-FFF2-40B4-BE49-F238E27FC236}">
                  <a16:creationId xmlns:a16="http://schemas.microsoft.com/office/drawing/2014/main" id="{624C647F-C133-0F9E-3224-993E98B20050}"/>
                </a:ext>
              </a:extLst>
            </p:cNvPr>
            <p:cNvCxnSpPr>
              <a:cxnSpLocks/>
              <a:endCxn id="50" idx="0"/>
            </p:cNvCxnSpPr>
            <p:nvPr/>
          </p:nvCxnSpPr>
          <p:spPr>
            <a:xfrm>
              <a:off x="1335207" y="3339775"/>
              <a:ext cx="53998" cy="549938"/>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02CF28C-D633-90DC-96C7-A3E5FCC73063}"/>
                </a:ext>
              </a:extLst>
            </p:cNvPr>
            <p:cNvCxnSpPr>
              <a:cxnSpLocks/>
            </p:cNvCxnSpPr>
            <p:nvPr/>
          </p:nvCxnSpPr>
          <p:spPr>
            <a:xfrm flipH="1" flipV="1">
              <a:off x="1216321" y="3126560"/>
              <a:ext cx="0" cy="47936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pic>
        <p:nvPicPr>
          <p:cNvPr id="56" name="prt">
            <a:extLst>
              <a:ext uri="{FF2B5EF4-FFF2-40B4-BE49-F238E27FC236}">
                <a16:creationId xmlns:a16="http://schemas.microsoft.com/office/drawing/2014/main" id="{9D4DF7A8-F2B5-0C48-5C70-0024E5C0F3C6}"/>
              </a:ext>
            </a:extLst>
          </p:cNvPr>
          <p:cNvPicPr>
            <a:picLocks noChangeAspect="1"/>
          </p:cNvPicPr>
          <p:nvPr/>
        </p:nvPicPr>
        <p:blipFill>
          <a:blip r:embed="rId4"/>
          <a:stretch>
            <a:fillRect/>
          </a:stretch>
        </p:blipFill>
        <p:spPr>
          <a:xfrm>
            <a:off x="3231232" y="3100477"/>
            <a:ext cx="280000" cy="180000"/>
          </a:xfrm>
          <a:prstGeom prst="rect">
            <a:avLst/>
          </a:prstGeom>
        </p:spPr>
      </p:pic>
      <p:pic>
        <p:nvPicPr>
          <p:cNvPr id="58" name="chd">
            <a:extLst>
              <a:ext uri="{FF2B5EF4-FFF2-40B4-BE49-F238E27FC236}">
                <a16:creationId xmlns:a16="http://schemas.microsoft.com/office/drawing/2014/main" id="{65184208-DF18-34E8-36A5-8B6DA9561269}"/>
              </a:ext>
            </a:extLst>
          </p:cNvPr>
          <p:cNvPicPr>
            <a:picLocks noChangeAspect="1"/>
          </p:cNvPicPr>
          <p:nvPr/>
        </p:nvPicPr>
        <p:blipFill>
          <a:blip r:embed="rId5"/>
          <a:stretch>
            <a:fillRect/>
          </a:stretch>
        </p:blipFill>
        <p:spPr>
          <a:xfrm>
            <a:off x="3221514" y="3420638"/>
            <a:ext cx="322500" cy="180000"/>
          </a:xfrm>
          <a:prstGeom prst="rect">
            <a:avLst/>
          </a:prstGeom>
        </p:spPr>
      </p:pic>
      <p:cxnSp>
        <p:nvCxnSpPr>
          <p:cNvPr id="8" name="Straight Connector 7">
            <a:extLst>
              <a:ext uri="{FF2B5EF4-FFF2-40B4-BE49-F238E27FC236}">
                <a16:creationId xmlns:a16="http://schemas.microsoft.com/office/drawing/2014/main" id="{6BB88973-6155-7DA6-2BD1-973C32F55DB6}"/>
              </a:ext>
            </a:extLst>
          </p:cNvPr>
          <p:cNvCxnSpPr>
            <a:cxnSpLocks/>
          </p:cNvCxnSpPr>
          <p:nvPr/>
        </p:nvCxnSpPr>
        <p:spPr>
          <a:xfrm flipH="1">
            <a:off x="3857519" y="3047656"/>
            <a:ext cx="232014" cy="14850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C6FA656-89D5-9C35-9401-EB57C10E05DD}"/>
              </a:ext>
            </a:extLst>
          </p:cNvPr>
          <p:cNvCxnSpPr>
            <a:cxnSpLocks/>
            <a:endCxn id="56" idx="3"/>
          </p:cNvCxnSpPr>
          <p:nvPr/>
        </p:nvCxnSpPr>
        <p:spPr>
          <a:xfrm flipH="1">
            <a:off x="3511232" y="3178398"/>
            <a:ext cx="216000" cy="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93D70EE-44CF-90E2-BD6D-A2C5DA621C40}"/>
              </a:ext>
            </a:extLst>
          </p:cNvPr>
          <p:cNvCxnSpPr>
            <a:cxnSpLocks/>
          </p:cNvCxnSpPr>
          <p:nvPr/>
        </p:nvCxnSpPr>
        <p:spPr>
          <a:xfrm flipV="1">
            <a:off x="3719591" y="3180806"/>
            <a:ext cx="0" cy="36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64CD6D14-D212-C6BB-7C8F-B7B3A867814D}"/>
              </a:ext>
            </a:extLst>
          </p:cNvPr>
          <p:cNvGrpSpPr/>
          <p:nvPr/>
        </p:nvGrpSpPr>
        <p:grpSpPr>
          <a:xfrm>
            <a:off x="5146944" y="3023986"/>
            <a:ext cx="1483153" cy="1468121"/>
            <a:chOff x="5146944" y="3023986"/>
            <a:chExt cx="1483153" cy="1468121"/>
          </a:xfrm>
        </p:grpSpPr>
        <p:sp>
          <p:nvSpPr>
            <p:cNvPr id="60" name="Oval 59">
              <a:extLst>
                <a:ext uri="{FF2B5EF4-FFF2-40B4-BE49-F238E27FC236}">
                  <a16:creationId xmlns:a16="http://schemas.microsoft.com/office/drawing/2014/main" id="{DE5EE205-B635-061B-3E48-79E04147480D}"/>
                </a:ext>
              </a:extLst>
            </p:cNvPr>
            <p:cNvSpPr>
              <a:spLocks noChangeAspect="1"/>
            </p:cNvSpPr>
            <p:nvPr/>
          </p:nvSpPr>
          <p:spPr>
            <a:xfrm>
              <a:off x="5565575" y="3170118"/>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B15C2423-3362-7E0F-126B-7593137DE993}"/>
                </a:ext>
              </a:extLst>
            </p:cNvPr>
            <p:cNvSpPr txBox="1"/>
            <p:nvPr/>
          </p:nvSpPr>
          <p:spPr>
            <a:xfrm>
              <a:off x="5576827" y="3150214"/>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62" name="Straight Connector 61">
              <a:extLst>
                <a:ext uri="{FF2B5EF4-FFF2-40B4-BE49-F238E27FC236}">
                  <a16:creationId xmlns:a16="http://schemas.microsoft.com/office/drawing/2014/main" id="{250612F0-12A8-2365-21B2-83D545320D38}"/>
                </a:ext>
              </a:extLst>
            </p:cNvPr>
            <p:cNvCxnSpPr>
              <a:cxnSpLocks/>
            </p:cNvCxnSpPr>
            <p:nvPr/>
          </p:nvCxnSpPr>
          <p:spPr>
            <a:xfrm>
              <a:off x="5710838" y="3023986"/>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10DB2B-CEE6-997B-B48F-C0A53A19E8A7}"/>
                </a:ext>
              </a:extLst>
            </p:cNvPr>
            <p:cNvCxnSpPr>
              <a:cxnSpLocks/>
            </p:cNvCxnSpPr>
            <p:nvPr/>
          </p:nvCxnSpPr>
          <p:spPr>
            <a:xfrm>
              <a:off x="5810136" y="3424057"/>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562FAFF-7D70-C459-09E6-F81F8C58CE5A}"/>
                </a:ext>
              </a:extLst>
            </p:cNvPr>
            <p:cNvCxnSpPr>
              <a:cxnSpLocks/>
            </p:cNvCxnSpPr>
            <p:nvPr/>
          </p:nvCxnSpPr>
          <p:spPr>
            <a:xfrm flipH="1">
              <a:off x="5335944" y="3406996"/>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AC21174B-5959-CB95-2F34-FEDFC29C5B6F}"/>
                </a:ext>
              </a:extLst>
            </p:cNvPr>
            <p:cNvSpPr>
              <a:spLocks noChangeAspect="1"/>
            </p:cNvSpPr>
            <p:nvPr/>
          </p:nvSpPr>
          <p:spPr>
            <a:xfrm>
              <a:off x="5919600" y="355713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TextBox 65">
              <a:extLst>
                <a:ext uri="{FF2B5EF4-FFF2-40B4-BE49-F238E27FC236}">
                  <a16:creationId xmlns:a16="http://schemas.microsoft.com/office/drawing/2014/main" id="{6402B57C-F379-185B-FEC0-E8034EB890EC}"/>
                </a:ext>
              </a:extLst>
            </p:cNvPr>
            <p:cNvSpPr txBox="1"/>
            <p:nvPr/>
          </p:nvSpPr>
          <p:spPr>
            <a:xfrm>
              <a:off x="5930852" y="3537231"/>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grpSp>
          <p:nvGrpSpPr>
            <p:cNvPr id="67" name="Group 66">
              <a:extLst>
                <a:ext uri="{FF2B5EF4-FFF2-40B4-BE49-F238E27FC236}">
                  <a16:creationId xmlns:a16="http://schemas.microsoft.com/office/drawing/2014/main" id="{93849D09-7BBB-9BC0-833F-BD70EDBAE76C}"/>
                </a:ext>
              </a:extLst>
            </p:cNvPr>
            <p:cNvGrpSpPr/>
            <p:nvPr/>
          </p:nvGrpSpPr>
          <p:grpSpPr>
            <a:xfrm>
              <a:off x="5146944" y="3581496"/>
              <a:ext cx="378000" cy="722132"/>
              <a:chOff x="664790" y="3894478"/>
              <a:chExt cx="378000" cy="722132"/>
            </a:xfrm>
          </p:grpSpPr>
          <p:sp>
            <p:nvSpPr>
              <p:cNvPr id="68" name="Triangle 67">
                <a:extLst>
                  <a:ext uri="{FF2B5EF4-FFF2-40B4-BE49-F238E27FC236}">
                    <a16:creationId xmlns:a16="http://schemas.microsoft.com/office/drawing/2014/main" id="{4DC02C4D-9348-3797-F417-D51F0F7A42BA}"/>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TextBox 68">
                <a:extLst>
                  <a:ext uri="{FF2B5EF4-FFF2-40B4-BE49-F238E27FC236}">
                    <a16:creationId xmlns:a16="http://schemas.microsoft.com/office/drawing/2014/main" id="{07F12DE6-CA20-8BBE-A2B9-67017A1960D5}"/>
                  </a:ext>
                </a:extLst>
              </p:cNvPr>
              <p:cNvSpPr txBox="1"/>
              <p:nvPr/>
            </p:nvSpPr>
            <p:spPr>
              <a:xfrm>
                <a:off x="713155" y="4308833"/>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70" name="Straight Connector 69">
              <a:extLst>
                <a:ext uri="{FF2B5EF4-FFF2-40B4-BE49-F238E27FC236}">
                  <a16:creationId xmlns:a16="http://schemas.microsoft.com/office/drawing/2014/main" id="{D65A1752-5E25-AA34-CF48-13DFA95F171A}"/>
                </a:ext>
              </a:extLst>
            </p:cNvPr>
            <p:cNvCxnSpPr>
              <a:cxnSpLocks/>
            </p:cNvCxnSpPr>
            <p:nvPr/>
          </p:nvCxnSpPr>
          <p:spPr>
            <a:xfrm>
              <a:off x="6169766" y="3815453"/>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6A96A74B-A039-6787-BBA0-B92D75E39EA9}"/>
                </a:ext>
              </a:extLst>
            </p:cNvPr>
            <p:cNvGrpSpPr/>
            <p:nvPr/>
          </p:nvGrpSpPr>
          <p:grpSpPr>
            <a:xfrm>
              <a:off x="6234097" y="3957750"/>
              <a:ext cx="396000" cy="534357"/>
              <a:chOff x="1529134" y="3524378"/>
              <a:chExt cx="396000" cy="534357"/>
            </a:xfrm>
          </p:grpSpPr>
          <p:sp>
            <p:nvSpPr>
              <p:cNvPr id="72" name="Triangle 71">
                <a:extLst>
                  <a:ext uri="{FF2B5EF4-FFF2-40B4-BE49-F238E27FC236}">
                    <a16:creationId xmlns:a16="http://schemas.microsoft.com/office/drawing/2014/main" id="{EBDCFD10-C090-EFF7-DC96-928DDC794D26}"/>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TextBox 72">
                <a:extLst>
                  <a:ext uri="{FF2B5EF4-FFF2-40B4-BE49-F238E27FC236}">
                    <a16:creationId xmlns:a16="http://schemas.microsoft.com/office/drawing/2014/main" id="{AA107A64-828F-5FB9-F1DD-2AD577B637F1}"/>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cxnSp>
          <p:nvCxnSpPr>
            <p:cNvPr id="74" name="Straight Connector 73">
              <a:extLst>
                <a:ext uri="{FF2B5EF4-FFF2-40B4-BE49-F238E27FC236}">
                  <a16:creationId xmlns:a16="http://schemas.microsoft.com/office/drawing/2014/main" id="{B31EB23B-B1A3-677F-3323-90210C16C306}"/>
                </a:ext>
              </a:extLst>
            </p:cNvPr>
            <p:cNvCxnSpPr>
              <a:cxnSpLocks/>
            </p:cNvCxnSpPr>
            <p:nvPr/>
          </p:nvCxnSpPr>
          <p:spPr>
            <a:xfrm flipH="1">
              <a:off x="5711935" y="3806513"/>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8B702216-AF4C-AE36-0407-9D26BFE5D08A}"/>
                </a:ext>
              </a:extLst>
            </p:cNvPr>
            <p:cNvGrpSpPr/>
            <p:nvPr/>
          </p:nvGrpSpPr>
          <p:grpSpPr>
            <a:xfrm>
              <a:off x="5516506" y="3956971"/>
              <a:ext cx="405521" cy="534560"/>
              <a:chOff x="1104939" y="3889390"/>
              <a:chExt cx="405521" cy="534560"/>
            </a:xfrm>
          </p:grpSpPr>
          <p:sp>
            <p:nvSpPr>
              <p:cNvPr id="76" name="Triangle 75">
                <a:extLst>
                  <a:ext uri="{FF2B5EF4-FFF2-40B4-BE49-F238E27FC236}">
                    <a16:creationId xmlns:a16="http://schemas.microsoft.com/office/drawing/2014/main" id="{E94A2BF6-BAB5-440A-B098-3D03C61FC037}"/>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TextBox 76">
                <a:extLst>
                  <a:ext uri="{FF2B5EF4-FFF2-40B4-BE49-F238E27FC236}">
                    <a16:creationId xmlns:a16="http://schemas.microsoft.com/office/drawing/2014/main" id="{E60B4AFA-C685-3725-C515-EBFFF2E9AAEB}"/>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grpSp>
    </p:spTree>
    <p:extLst>
      <p:ext uri="{BB962C8B-B14F-4D97-AF65-F5344CB8AC3E}">
        <p14:creationId xmlns:p14="http://schemas.microsoft.com/office/powerpoint/2010/main" val="16672729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76</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pic>
        <p:nvPicPr>
          <p:cNvPr id="34" name="prt">
            <a:extLst>
              <a:ext uri="{FF2B5EF4-FFF2-40B4-BE49-F238E27FC236}">
                <a16:creationId xmlns:a16="http://schemas.microsoft.com/office/drawing/2014/main" id="{1DCD16DD-9089-726E-163C-65B5EA43A51D}"/>
              </a:ext>
            </a:extLst>
          </p:cNvPr>
          <p:cNvPicPr>
            <a:picLocks noChangeAspect="1"/>
          </p:cNvPicPr>
          <p:nvPr/>
        </p:nvPicPr>
        <p:blipFill>
          <a:blip r:embed="rId3"/>
          <a:stretch>
            <a:fillRect/>
          </a:stretch>
        </p:blipFill>
        <p:spPr>
          <a:xfrm>
            <a:off x="781367" y="3023042"/>
            <a:ext cx="280000" cy="180000"/>
          </a:xfrm>
          <a:prstGeom prst="rect">
            <a:avLst/>
          </a:prstGeom>
        </p:spPr>
      </p:pic>
      <p:pic>
        <p:nvPicPr>
          <p:cNvPr id="35" name="chd">
            <a:extLst>
              <a:ext uri="{FF2B5EF4-FFF2-40B4-BE49-F238E27FC236}">
                <a16:creationId xmlns:a16="http://schemas.microsoft.com/office/drawing/2014/main" id="{BC981BC3-8206-F236-D13F-5B71996AF586}"/>
              </a:ext>
            </a:extLst>
          </p:cNvPr>
          <p:cNvPicPr>
            <a:picLocks noChangeAspect="1"/>
          </p:cNvPicPr>
          <p:nvPr/>
        </p:nvPicPr>
        <p:blipFill>
          <a:blip r:embed="rId4"/>
          <a:stretch>
            <a:fillRect/>
          </a:stretch>
        </p:blipFill>
        <p:spPr>
          <a:xfrm>
            <a:off x="1702675" y="3479311"/>
            <a:ext cx="322500" cy="180000"/>
          </a:xfrm>
          <a:prstGeom prst="rect">
            <a:avLst/>
          </a:prstGeom>
        </p:spPr>
      </p:pic>
      <p:pic>
        <p:nvPicPr>
          <p:cNvPr id="4" name="Picture 3">
            <a:extLst>
              <a:ext uri="{FF2B5EF4-FFF2-40B4-BE49-F238E27FC236}">
                <a16:creationId xmlns:a16="http://schemas.microsoft.com/office/drawing/2014/main" id="{EB359A46-06E4-E778-F5A0-39C652B390BD}"/>
              </a:ext>
            </a:extLst>
          </p:cNvPr>
          <p:cNvPicPr>
            <a:picLocks noChangeAspect="1"/>
          </p:cNvPicPr>
          <p:nvPr/>
        </p:nvPicPr>
        <p:blipFill>
          <a:blip r:embed="rId5"/>
          <a:stretch>
            <a:fillRect/>
          </a:stretch>
        </p:blipFill>
        <p:spPr>
          <a:xfrm>
            <a:off x="194400" y="1040400"/>
            <a:ext cx="6384475" cy="1882800"/>
          </a:xfrm>
          <a:prstGeom prst="rect">
            <a:avLst/>
          </a:prstGeom>
        </p:spPr>
      </p:pic>
      <p:grpSp>
        <p:nvGrpSpPr>
          <p:cNvPr id="8" name="Group 7">
            <a:extLst>
              <a:ext uri="{FF2B5EF4-FFF2-40B4-BE49-F238E27FC236}">
                <a16:creationId xmlns:a16="http://schemas.microsoft.com/office/drawing/2014/main" id="{8BD2BCEC-97DC-35E7-9F85-A2F000CB27BF}"/>
              </a:ext>
            </a:extLst>
          </p:cNvPr>
          <p:cNvGrpSpPr/>
          <p:nvPr/>
        </p:nvGrpSpPr>
        <p:grpSpPr>
          <a:xfrm>
            <a:off x="1138846" y="3353311"/>
            <a:ext cx="399251" cy="465019"/>
            <a:chOff x="-187154" y="2563103"/>
            <a:chExt cx="399251" cy="465019"/>
          </a:xfrm>
        </p:grpSpPr>
        <p:sp>
          <p:nvSpPr>
            <p:cNvPr id="9" name="Arc 8">
              <a:extLst>
                <a:ext uri="{FF2B5EF4-FFF2-40B4-BE49-F238E27FC236}">
                  <a16:creationId xmlns:a16="http://schemas.microsoft.com/office/drawing/2014/main" id="{2CECC0F2-C2FB-3D5F-CA6E-9EC2735EBD22}"/>
                </a:ext>
              </a:extLst>
            </p:cNvPr>
            <p:cNvSpPr/>
            <p:nvPr/>
          </p:nvSpPr>
          <p:spPr>
            <a:xfrm>
              <a:off x="-122287" y="2779778"/>
              <a:ext cx="144000" cy="144000"/>
            </a:xfrm>
            <a:prstGeom prst="arc">
              <a:avLst>
                <a:gd name="adj1" fmla="val 4121498"/>
                <a:gd name="adj2" fmla="val 387892"/>
              </a:avLst>
            </a:prstGeom>
            <a:ln w="12700">
              <a:solidFill>
                <a:srgbClr val="FF2600"/>
              </a:solidFill>
              <a:headEnd type="stealth" w="med" len="sm"/>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7832F7D4-68D4-3240-D459-8E3BA2ECDF4C}"/>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876C530-D7FF-A7AC-0867-1FE05D16599E}"/>
                </a:ext>
              </a:extLst>
            </p:cNvPr>
            <p:cNvCxnSpPr>
              <a:cxnSpLocks/>
            </p:cNvCxnSpPr>
            <p:nvPr/>
          </p:nvCxnSpPr>
          <p:spPr>
            <a:xfrm flipV="1">
              <a:off x="-187154" y="2812122"/>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sp>
        <p:nvSpPr>
          <p:cNvPr id="59" name="Oval 58">
            <a:extLst>
              <a:ext uri="{FF2B5EF4-FFF2-40B4-BE49-F238E27FC236}">
                <a16:creationId xmlns:a16="http://schemas.microsoft.com/office/drawing/2014/main" id="{7C8150B4-F985-B914-E133-BD1418FDC683}"/>
              </a:ext>
            </a:extLst>
          </p:cNvPr>
          <p:cNvSpPr>
            <a:spLocks noChangeAspect="1"/>
          </p:cNvSpPr>
          <p:nvPr/>
        </p:nvSpPr>
        <p:spPr>
          <a:xfrm>
            <a:off x="1064770" y="324983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11655349-11E3-A654-FCD5-18CBE7065AF1}"/>
              </a:ext>
            </a:extLst>
          </p:cNvPr>
          <p:cNvSpPr txBox="1"/>
          <p:nvPr/>
        </p:nvSpPr>
        <p:spPr>
          <a:xfrm>
            <a:off x="1076022" y="3229928"/>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sp>
        <p:nvSpPr>
          <p:cNvPr id="62" name="Oval 61">
            <a:extLst>
              <a:ext uri="{FF2B5EF4-FFF2-40B4-BE49-F238E27FC236}">
                <a16:creationId xmlns:a16="http://schemas.microsoft.com/office/drawing/2014/main" id="{3C384A16-438C-B9D7-7632-E9C6AB67CF3E}"/>
              </a:ext>
            </a:extLst>
          </p:cNvPr>
          <p:cNvSpPr>
            <a:spLocks noChangeAspect="1"/>
          </p:cNvSpPr>
          <p:nvPr/>
        </p:nvSpPr>
        <p:spPr>
          <a:xfrm>
            <a:off x="1391490" y="362223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TextBox 62">
            <a:extLst>
              <a:ext uri="{FF2B5EF4-FFF2-40B4-BE49-F238E27FC236}">
                <a16:creationId xmlns:a16="http://schemas.microsoft.com/office/drawing/2014/main" id="{53DA1F9A-40D5-0645-C1D2-CC0C38073084}"/>
              </a:ext>
            </a:extLst>
          </p:cNvPr>
          <p:cNvSpPr txBox="1"/>
          <p:nvPr/>
        </p:nvSpPr>
        <p:spPr>
          <a:xfrm>
            <a:off x="1394279" y="3602330"/>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64" name="Straight Connector 63">
            <a:extLst>
              <a:ext uri="{FF2B5EF4-FFF2-40B4-BE49-F238E27FC236}">
                <a16:creationId xmlns:a16="http://schemas.microsoft.com/office/drawing/2014/main" id="{B6ECEE39-6247-51EA-BCE2-2EF849C7B025}"/>
              </a:ext>
            </a:extLst>
          </p:cNvPr>
          <p:cNvCxnSpPr>
            <a:cxnSpLocks/>
          </p:cNvCxnSpPr>
          <p:nvPr/>
        </p:nvCxnSpPr>
        <p:spPr>
          <a:xfrm>
            <a:off x="1210033" y="3103700"/>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3F4BFA9-CFAA-B65B-A8BB-CA31A5A21BA3}"/>
              </a:ext>
            </a:extLst>
          </p:cNvPr>
          <p:cNvCxnSpPr>
            <a:cxnSpLocks/>
          </p:cNvCxnSpPr>
          <p:nvPr/>
        </p:nvCxnSpPr>
        <p:spPr>
          <a:xfrm flipH="1">
            <a:off x="876649" y="3491163"/>
            <a:ext cx="212141" cy="266043"/>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D7A63D5-3B55-479D-5B83-4682C4A41985}"/>
              </a:ext>
            </a:extLst>
          </p:cNvPr>
          <p:cNvCxnSpPr>
            <a:cxnSpLocks/>
          </p:cNvCxnSpPr>
          <p:nvPr/>
        </p:nvCxnSpPr>
        <p:spPr>
          <a:xfrm>
            <a:off x="1529468" y="3910170"/>
            <a:ext cx="262331" cy="125363"/>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7A7D079-892D-B335-0CB6-622EC50D1FCB}"/>
              </a:ext>
            </a:extLst>
          </p:cNvPr>
          <p:cNvSpPr txBox="1"/>
          <p:nvPr/>
        </p:nvSpPr>
        <p:spPr>
          <a:xfrm>
            <a:off x="734783" y="4001585"/>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sp>
        <p:nvSpPr>
          <p:cNvPr id="78" name="TextBox 77">
            <a:extLst>
              <a:ext uri="{FF2B5EF4-FFF2-40B4-BE49-F238E27FC236}">
                <a16:creationId xmlns:a16="http://schemas.microsoft.com/office/drawing/2014/main" id="{208070C5-2E58-AF52-1C6B-9EFAF5EF04E8}"/>
              </a:ext>
            </a:extLst>
          </p:cNvPr>
          <p:cNvSpPr txBox="1"/>
          <p:nvPr/>
        </p:nvSpPr>
        <p:spPr>
          <a:xfrm>
            <a:off x="1624723" y="4529969"/>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cxnSp>
        <p:nvCxnSpPr>
          <p:cNvPr id="79" name="Straight Connector 78">
            <a:extLst>
              <a:ext uri="{FF2B5EF4-FFF2-40B4-BE49-F238E27FC236}">
                <a16:creationId xmlns:a16="http://schemas.microsoft.com/office/drawing/2014/main" id="{EBC5BD6A-5E4C-897A-F1C0-883CBC3E011D}"/>
              </a:ext>
            </a:extLst>
          </p:cNvPr>
          <p:cNvCxnSpPr>
            <a:cxnSpLocks/>
          </p:cNvCxnSpPr>
          <p:nvPr/>
        </p:nvCxnSpPr>
        <p:spPr>
          <a:xfrm>
            <a:off x="1318302" y="3499735"/>
            <a:ext cx="211108" cy="119402"/>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D963E1A-C540-43A4-CF92-266B9C72D1AA}"/>
              </a:ext>
            </a:extLst>
          </p:cNvPr>
          <p:cNvCxnSpPr>
            <a:cxnSpLocks/>
            <a:endCxn id="85" idx="0"/>
          </p:cNvCxnSpPr>
          <p:nvPr/>
        </p:nvCxnSpPr>
        <p:spPr>
          <a:xfrm flipH="1">
            <a:off x="1259367" y="3910433"/>
            <a:ext cx="257932" cy="12505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034F1AA9-680C-C7A5-B3CE-BAD7AB6176E0}"/>
              </a:ext>
            </a:extLst>
          </p:cNvPr>
          <p:cNvGrpSpPr/>
          <p:nvPr/>
        </p:nvGrpSpPr>
        <p:grpSpPr>
          <a:xfrm>
            <a:off x="1061367" y="4035490"/>
            <a:ext cx="405521" cy="559961"/>
            <a:chOff x="1104939" y="3863989"/>
            <a:chExt cx="405521" cy="559961"/>
          </a:xfrm>
        </p:grpSpPr>
        <p:sp>
          <p:nvSpPr>
            <p:cNvPr id="85" name="Triangle 84">
              <a:extLst>
                <a:ext uri="{FF2B5EF4-FFF2-40B4-BE49-F238E27FC236}">
                  <a16:creationId xmlns:a16="http://schemas.microsoft.com/office/drawing/2014/main" id="{746CBC47-C3FE-B410-9B86-07D8B83A7EA6}"/>
                </a:ext>
              </a:extLst>
            </p:cNvPr>
            <p:cNvSpPr/>
            <p:nvPr/>
          </p:nvSpPr>
          <p:spPr>
            <a:xfrm>
              <a:off x="1104939" y="3863989"/>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TextBox 85">
              <a:extLst>
                <a:ext uri="{FF2B5EF4-FFF2-40B4-BE49-F238E27FC236}">
                  <a16:creationId xmlns:a16="http://schemas.microsoft.com/office/drawing/2014/main" id="{F1DE03BC-0443-90A6-BF44-EB329904E556}"/>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sp>
        <p:nvSpPr>
          <p:cNvPr id="87" name="Triangle 86">
            <a:extLst>
              <a:ext uri="{FF2B5EF4-FFF2-40B4-BE49-F238E27FC236}">
                <a16:creationId xmlns:a16="http://schemas.microsoft.com/office/drawing/2014/main" id="{27DC5657-9C7B-B10F-73C1-D30B15B065D4}"/>
              </a:ext>
            </a:extLst>
          </p:cNvPr>
          <p:cNvSpPr/>
          <p:nvPr/>
        </p:nvSpPr>
        <p:spPr>
          <a:xfrm>
            <a:off x="687116" y="3757206"/>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Triangle 87">
            <a:extLst>
              <a:ext uri="{FF2B5EF4-FFF2-40B4-BE49-F238E27FC236}">
                <a16:creationId xmlns:a16="http://schemas.microsoft.com/office/drawing/2014/main" id="{25FBE66A-A3C1-7890-8AAD-4DAA70FCD6BB}"/>
              </a:ext>
            </a:extLst>
          </p:cNvPr>
          <p:cNvSpPr/>
          <p:nvPr/>
        </p:nvSpPr>
        <p:spPr>
          <a:xfrm>
            <a:off x="1589958" y="4048009"/>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Oval 88">
            <a:extLst>
              <a:ext uri="{FF2B5EF4-FFF2-40B4-BE49-F238E27FC236}">
                <a16:creationId xmlns:a16="http://schemas.microsoft.com/office/drawing/2014/main" id="{3C913347-9096-6674-D4D8-3287906B618B}"/>
              </a:ext>
            </a:extLst>
          </p:cNvPr>
          <p:cNvSpPr>
            <a:spLocks noChangeAspect="1"/>
          </p:cNvSpPr>
          <p:nvPr/>
        </p:nvSpPr>
        <p:spPr>
          <a:xfrm>
            <a:off x="5439740" y="30946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TextBox 89">
            <a:extLst>
              <a:ext uri="{FF2B5EF4-FFF2-40B4-BE49-F238E27FC236}">
                <a16:creationId xmlns:a16="http://schemas.microsoft.com/office/drawing/2014/main" id="{DBA48CE4-85B8-0146-3971-1BD03185C30D}"/>
              </a:ext>
            </a:extLst>
          </p:cNvPr>
          <p:cNvSpPr txBox="1"/>
          <p:nvPr/>
        </p:nvSpPr>
        <p:spPr>
          <a:xfrm>
            <a:off x="5450992" y="307471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91" name="Straight Connector 90">
            <a:extLst>
              <a:ext uri="{FF2B5EF4-FFF2-40B4-BE49-F238E27FC236}">
                <a16:creationId xmlns:a16="http://schemas.microsoft.com/office/drawing/2014/main" id="{F7B87E36-F721-030B-42FF-D17D52151550}"/>
              </a:ext>
            </a:extLst>
          </p:cNvPr>
          <p:cNvCxnSpPr>
            <a:cxnSpLocks/>
          </p:cNvCxnSpPr>
          <p:nvPr/>
        </p:nvCxnSpPr>
        <p:spPr>
          <a:xfrm>
            <a:off x="5585003" y="294848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294B393-A395-E781-1D43-D2BEBEB3379E}"/>
              </a:ext>
            </a:extLst>
          </p:cNvPr>
          <p:cNvCxnSpPr>
            <a:cxnSpLocks/>
            <a:endCxn id="105" idx="0"/>
          </p:cNvCxnSpPr>
          <p:nvPr/>
        </p:nvCxnSpPr>
        <p:spPr>
          <a:xfrm>
            <a:off x="5684301" y="3348556"/>
            <a:ext cx="431767" cy="143424"/>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5A62ADA-6F0F-75B6-F5DA-C2764E03E995}"/>
              </a:ext>
            </a:extLst>
          </p:cNvPr>
          <p:cNvCxnSpPr>
            <a:cxnSpLocks/>
          </p:cNvCxnSpPr>
          <p:nvPr/>
        </p:nvCxnSpPr>
        <p:spPr>
          <a:xfrm flipH="1">
            <a:off x="5210109" y="333149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5DF466F5-C4E9-7A01-E995-952B7B95388F}"/>
              </a:ext>
            </a:extLst>
          </p:cNvPr>
          <p:cNvSpPr>
            <a:spLocks noChangeAspect="1"/>
          </p:cNvSpPr>
          <p:nvPr/>
        </p:nvSpPr>
        <p:spPr>
          <a:xfrm>
            <a:off x="5074097" y="347316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TextBox 94">
            <a:extLst>
              <a:ext uri="{FF2B5EF4-FFF2-40B4-BE49-F238E27FC236}">
                <a16:creationId xmlns:a16="http://schemas.microsoft.com/office/drawing/2014/main" id="{3A7C68F8-905C-747D-FF12-3296AF7B1A84}"/>
              </a:ext>
            </a:extLst>
          </p:cNvPr>
          <p:cNvSpPr txBox="1"/>
          <p:nvPr/>
        </p:nvSpPr>
        <p:spPr>
          <a:xfrm>
            <a:off x="5085349" y="3453263"/>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96" name="Straight Connector 95">
            <a:extLst>
              <a:ext uri="{FF2B5EF4-FFF2-40B4-BE49-F238E27FC236}">
                <a16:creationId xmlns:a16="http://schemas.microsoft.com/office/drawing/2014/main" id="{ADD3944E-9ADD-F24B-8220-B7499A6FB6F8}"/>
              </a:ext>
            </a:extLst>
          </p:cNvPr>
          <p:cNvCxnSpPr>
            <a:cxnSpLocks/>
          </p:cNvCxnSpPr>
          <p:nvPr/>
        </p:nvCxnSpPr>
        <p:spPr>
          <a:xfrm>
            <a:off x="5330804" y="3708305"/>
            <a:ext cx="270000" cy="18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ECF956C4-498F-E63A-1AC6-2BECF9DDD2CE}"/>
              </a:ext>
            </a:extLst>
          </p:cNvPr>
          <p:cNvGrpSpPr/>
          <p:nvPr/>
        </p:nvGrpSpPr>
        <p:grpSpPr>
          <a:xfrm>
            <a:off x="5390671" y="3881470"/>
            <a:ext cx="405521" cy="534560"/>
            <a:chOff x="1104939" y="3889390"/>
            <a:chExt cx="405521" cy="534560"/>
          </a:xfrm>
        </p:grpSpPr>
        <p:sp>
          <p:nvSpPr>
            <p:cNvPr id="98" name="Triangle 97">
              <a:extLst>
                <a:ext uri="{FF2B5EF4-FFF2-40B4-BE49-F238E27FC236}">
                  <a16:creationId xmlns:a16="http://schemas.microsoft.com/office/drawing/2014/main" id="{7572E5ED-E617-27C2-7789-B27546BFFC89}"/>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TextBox 98">
              <a:extLst>
                <a:ext uri="{FF2B5EF4-FFF2-40B4-BE49-F238E27FC236}">
                  <a16:creationId xmlns:a16="http://schemas.microsoft.com/office/drawing/2014/main" id="{2BB85D43-E5E8-281C-871D-50C030F1836F}"/>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101" name="Straight Connector 100">
            <a:extLst>
              <a:ext uri="{FF2B5EF4-FFF2-40B4-BE49-F238E27FC236}">
                <a16:creationId xmlns:a16="http://schemas.microsoft.com/office/drawing/2014/main" id="{4706B2C5-A622-CE03-BA92-FE83BDBA962D}"/>
              </a:ext>
            </a:extLst>
          </p:cNvPr>
          <p:cNvCxnSpPr>
            <a:cxnSpLocks/>
          </p:cNvCxnSpPr>
          <p:nvPr/>
        </p:nvCxnSpPr>
        <p:spPr>
          <a:xfrm flipH="1">
            <a:off x="4850021" y="3711568"/>
            <a:ext cx="252000" cy="18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4AE7478C-3E5E-6F96-E32D-F90FE33D72DA}"/>
              </a:ext>
            </a:extLst>
          </p:cNvPr>
          <p:cNvSpPr txBox="1"/>
          <p:nvPr/>
        </p:nvSpPr>
        <p:spPr>
          <a:xfrm>
            <a:off x="4716623" y="4134053"/>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sp>
        <p:nvSpPr>
          <p:cNvPr id="103" name="Triangle 102">
            <a:extLst>
              <a:ext uri="{FF2B5EF4-FFF2-40B4-BE49-F238E27FC236}">
                <a16:creationId xmlns:a16="http://schemas.microsoft.com/office/drawing/2014/main" id="{77E1296D-5EFF-86F9-070A-472E19548ED5}"/>
              </a:ext>
            </a:extLst>
          </p:cNvPr>
          <p:cNvSpPr/>
          <p:nvPr/>
        </p:nvSpPr>
        <p:spPr>
          <a:xfrm>
            <a:off x="4668956" y="3889674"/>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TextBox 103">
            <a:extLst>
              <a:ext uri="{FF2B5EF4-FFF2-40B4-BE49-F238E27FC236}">
                <a16:creationId xmlns:a16="http://schemas.microsoft.com/office/drawing/2014/main" id="{A9C90C1C-28B4-7C4D-5039-8FB6D98C7232}"/>
              </a:ext>
            </a:extLst>
          </p:cNvPr>
          <p:cNvSpPr txBox="1"/>
          <p:nvPr/>
        </p:nvSpPr>
        <p:spPr>
          <a:xfrm>
            <a:off x="5961833" y="3931605"/>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sp>
        <p:nvSpPr>
          <p:cNvPr id="105" name="Triangle 104">
            <a:extLst>
              <a:ext uri="{FF2B5EF4-FFF2-40B4-BE49-F238E27FC236}">
                <a16:creationId xmlns:a16="http://schemas.microsoft.com/office/drawing/2014/main" id="{EFF769B4-D942-0598-8819-60CBB647D291}"/>
              </a:ext>
            </a:extLst>
          </p:cNvPr>
          <p:cNvSpPr/>
          <p:nvPr/>
        </p:nvSpPr>
        <p:spPr>
          <a:xfrm>
            <a:off x="5927068" y="3491980"/>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object 2">
            <a:extLst>
              <a:ext uri="{FF2B5EF4-FFF2-40B4-BE49-F238E27FC236}">
                <a16:creationId xmlns:a16="http://schemas.microsoft.com/office/drawing/2014/main" id="{1305AAAD-4A92-BBF6-8F78-2D4AB23E11D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Left Rotation</a:t>
            </a:r>
            <a:endParaRPr sz="2000" dirty="0"/>
          </a:p>
        </p:txBody>
      </p:sp>
    </p:spTree>
    <p:extLst>
      <p:ext uri="{BB962C8B-B14F-4D97-AF65-F5344CB8AC3E}">
        <p14:creationId xmlns:p14="http://schemas.microsoft.com/office/powerpoint/2010/main" val="26154586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77</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108" name="object 2">
            <a:extLst>
              <a:ext uri="{FF2B5EF4-FFF2-40B4-BE49-F238E27FC236}">
                <a16:creationId xmlns:a16="http://schemas.microsoft.com/office/drawing/2014/main" id="{1305AAAD-4A92-BBF6-8F78-2D4AB23E11D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Insert/Remove</a:t>
            </a:r>
            <a:endParaRPr sz="2000" dirty="0"/>
          </a:p>
        </p:txBody>
      </p:sp>
      <p:sp>
        <p:nvSpPr>
          <p:cNvPr id="3" name="Content Placeholder 2">
            <a:extLst>
              <a:ext uri="{FF2B5EF4-FFF2-40B4-BE49-F238E27FC236}">
                <a16:creationId xmlns:a16="http://schemas.microsoft.com/office/drawing/2014/main" id="{E448DD18-3BE4-D689-291A-EFAB9AAD78E8}"/>
              </a:ext>
            </a:extLst>
          </p:cNvPr>
          <p:cNvSpPr txBox="1">
            <a:spLocks/>
          </p:cNvSpPr>
          <p:nvPr/>
        </p:nvSpPr>
        <p:spPr>
          <a:xfrm>
            <a:off x="76576" y="995814"/>
            <a:ext cx="6689985" cy="5897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39700" indent="-131763">
              <a:lnSpc>
                <a:spcPts val="1600"/>
              </a:lnSpc>
              <a:spcBef>
                <a:spcPts val="100"/>
              </a:spcBef>
              <a:spcAft>
                <a:spcPts val="100"/>
              </a:spcAft>
            </a:pPr>
            <a:r>
              <a:rPr lang="en-IN" sz="1600" dirty="0">
                <a:latin typeface="Helvetica" pitchFamily="2" charset="0"/>
              </a:rPr>
              <a:t>Almost same body as BST</a:t>
            </a:r>
          </a:p>
          <a:p>
            <a:pPr marL="139700" indent="-131763">
              <a:lnSpc>
                <a:spcPts val="1600"/>
              </a:lnSpc>
              <a:spcBef>
                <a:spcPts val="100"/>
              </a:spcBef>
              <a:spcAft>
                <a:spcPts val="100"/>
              </a:spcAft>
            </a:pPr>
            <a:r>
              <a:rPr lang="en-IN" sz="1600" dirty="0">
                <a:latin typeface="Helvetica" pitchFamily="2" charset="0"/>
              </a:rPr>
              <a:t>Additional </a:t>
            </a:r>
            <a:r>
              <a:rPr lang="en-IN" sz="1600" b="1" dirty="0">
                <a:latin typeface="Helvetica" pitchFamily="2" charset="0"/>
              </a:rPr>
              <a:t>retracing step</a:t>
            </a:r>
            <a:r>
              <a:rPr lang="en-IN" sz="1600" dirty="0">
                <a:latin typeface="Helvetica" pitchFamily="2" charset="0"/>
              </a:rPr>
              <a:t> on the way back from the recursion</a:t>
            </a:r>
          </a:p>
        </p:txBody>
      </p:sp>
      <p:pic>
        <p:nvPicPr>
          <p:cNvPr id="7" name="Picture 6">
            <a:extLst>
              <a:ext uri="{FF2B5EF4-FFF2-40B4-BE49-F238E27FC236}">
                <a16:creationId xmlns:a16="http://schemas.microsoft.com/office/drawing/2014/main" id="{1720ACAE-405A-7CFE-9BEA-28961A334DDB}"/>
              </a:ext>
            </a:extLst>
          </p:cNvPr>
          <p:cNvPicPr>
            <a:picLocks noChangeAspect="1"/>
          </p:cNvPicPr>
          <p:nvPr/>
        </p:nvPicPr>
        <p:blipFill rotWithShape="1">
          <a:blip r:embed="rId3"/>
          <a:srcRect b="19335"/>
          <a:stretch/>
        </p:blipFill>
        <p:spPr>
          <a:xfrm>
            <a:off x="471487" y="1524855"/>
            <a:ext cx="5702292" cy="3217927"/>
          </a:xfrm>
          <a:prstGeom prst="rect">
            <a:avLst/>
          </a:prstGeom>
        </p:spPr>
      </p:pic>
      <p:sp>
        <p:nvSpPr>
          <p:cNvPr id="11" name="Rectangle 10">
            <a:extLst>
              <a:ext uri="{FF2B5EF4-FFF2-40B4-BE49-F238E27FC236}">
                <a16:creationId xmlns:a16="http://schemas.microsoft.com/office/drawing/2014/main" id="{8809734A-C715-CC42-6A84-B7C33918D94B}"/>
              </a:ext>
            </a:extLst>
          </p:cNvPr>
          <p:cNvSpPr/>
          <p:nvPr/>
        </p:nvSpPr>
        <p:spPr>
          <a:xfrm>
            <a:off x="1526795" y="2306973"/>
            <a:ext cx="673200" cy="160144"/>
          </a:xfrm>
          <a:prstGeom prst="rect">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A62473-F8B4-0A7C-2BFD-2C40EE414330}"/>
              </a:ext>
            </a:extLst>
          </p:cNvPr>
          <p:cNvSpPr/>
          <p:nvPr/>
        </p:nvSpPr>
        <p:spPr>
          <a:xfrm>
            <a:off x="1343635" y="3994559"/>
            <a:ext cx="666000" cy="160144"/>
          </a:xfrm>
          <a:prstGeom prst="rect">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690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9B600B-35FA-A526-031C-D63A779CFB80}"/>
              </a:ext>
            </a:extLst>
          </p:cNvPr>
          <p:cNvPicPr>
            <a:picLocks noChangeAspect="1"/>
          </p:cNvPicPr>
          <p:nvPr/>
        </p:nvPicPr>
        <p:blipFill>
          <a:blip r:embed="rId3"/>
          <a:stretch>
            <a:fillRect/>
          </a:stretch>
        </p:blipFill>
        <p:spPr>
          <a:xfrm>
            <a:off x="166750" y="1510018"/>
            <a:ext cx="6541329" cy="3112915"/>
          </a:xfrm>
          <a:prstGeom prst="rect">
            <a:avLst/>
          </a:prstGeom>
        </p:spPr>
      </p:pic>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78</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108" name="object 2">
            <a:extLst>
              <a:ext uri="{FF2B5EF4-FFF2-40B4-BE49-F238E27FC236}">
                <a16:creationId xmlns:a16="http://schemas.microsoft.com/office/drawing/2014/main" id="{1305AAAD-4A92-BBF6-8F78-2D4AB23E11D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Insert/Remove</a:t>
            </a:r>
            <a:endParaRPr sz="2000" dirty="0"/>
          </a:p>
        </p:txBody>
      </p:sp>
      <p:sp>
        <p:nvSpPr>
          <p:cNvPr id="3" name="Content Placeholder 2">
            <a:extLst>
              <a:ext uri="{FF2B5EF4-FFF2-40B4-BE49-F238E27FC236}">
                <a16:creationId xmlns:a16="http://schemas.microsoft.com/office/drawing/2014/main" id="{E448DD18-3BE4-D689-291A-EFAB9AAD78E8}"/>
              </a:ext>
            </a:extLst>
          </p:cNvPr>
          <p:cNvSpPr txBox="1">
            <a:spLocks/>
          </p:cNvSpPr>
          <p:nvPr/>
        </p:nvSpPr>
        <p:spPr>
          <a:xfrm>
            <a:off x="76576" y="995814"/>
            <a:ext cx="6689985" cy="5897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39700" indent="-131763">
              <a:lnSpc>
                <a:spcPts val="1600"/>
              </a:lnSpc>
              <a:spcBef>
                <a:spcPts val="100"/>
              </a:spcBef>
              <a:spcAft>
                <a:spcPts val="100"/>
              </a:spcAft>
            </a:pPr>
            <a:r>
              <a:rPr lang="en-IN" sz="1600" dirty="0">
                <a:latin typeface="Helvetica" pitchFamily="2" charset="0"/>
              </a:rPr>
              <a:t>Almost same body as BST</a:t>
            </a:r>
          </a:p>
          <a:p>
            <a:pPr marL="139700" indent="-131763">
              <a:lnSpc>
                <a:spcPts val="1600"/>
              </a:lnSpc>
              <a:spcBef>
                <a:spcPts val="100"/>
              </a:spcBef>
              <a:spcAft>
                <a:spcPts val="100"/>
              </a:spcAft>
            </a:pPr>
            <a:r>
              <a:rPr lang="en-IN" sz="1600" dirty="0">
                <a:latin typeface="Helvetica" pitchFamily="2" charset="0"/>
              </a:rPr>
              <a:t>Additional </a:t>
            </a:r>
            <a:r>
              <a:rPr lang="en-IN" sz="1600" b="1" dirty="0">
                <a:latin typeface="Helvetica" pitchFamily="2" charset="0"/>
              </a:rPr>
              <a:t>retracing step</a:t>
            </a:r>
            <a:r>
              <a:rPr lang="en-IN" sz="1600" dirty="0">
                <a:latin typeface="Helvetica" pitchFamily="2" charset="0"/>
              </a:rPr>
              <a:t> on the way back from the recursion</a:t>
            </a:r>
          </a:p>
        </p:txBody>
      </p:sp>
      <p:sp>
        <p:nvSpPr>
          <p:cNvPr id="11" name="Rectangle 10">
            <a:extLst>
              <a:ext uri="{FF2B5EF4-FFF2-40B4-BE49-F238E27FC236}">
                <a16:creationId xmlns:a16="http://schemas.microsoft.com/office/drawing/2014/main" id="{8809734A-C715-CC42-6A84-B7C33918D94B}"/>
              </a:ext>
            </a:extLst>
          </p:cNvPr>
          <p:cNvSpPr/>
          <p:nvPr/>
        </p:nvSpPr>
        <p:spPr>
          <a:xfrm>
            <a:off x="767404" y="4248269"/>
            <a:ext cx="720000" cy="160144"/>
          </a:xfrm>
          <a:prstGeom prst="rect">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99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79</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108" name="object 2">
            <a:extLst>
              <a:ext uri="{FF2B5EF4-FFF2-40B4-BE49-F238E27FC236}">
                <a16:creationId xmlns:a16="http://schemas.microsoft.com/office/drawing/2014/main" id="{1305AAAD-4A92-BBF6-8F78-2D4AB23E11D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Retracing</a:t>
            </a:r>
            <a:endParaRPr sz="2000" dirty="0"/>
          </a:p>
        </p:txBody>
      </p:sp>
      <p:pic>
        <p:nvPicPr>
          <p:cNvPr id="7" name="Picture 6">
            <a:extLst>
              <a:ext uri="{FF2B5EF4-FFF2-40B4-BE49-F238E27FC236}">
                <a16:creationId xmlns:a16="http://schemas.microsoft.com/office/drawing/2014/main" id="{FD184E65-696C-D6FA-1FF2-A939CD0F9EA3}"/>
              </a:ext>
            </a:extLst>
          </p:cNvPr>
          <p:cNvPicPr>
            <a:picLocks noChangeAspect="1"/>
          </p:cNvPicPr>
          <p:nvPr/>
        </p:nvPicPr>
        <p:blipFill>
          <a:blip r:embed="rId3"/>
          <a:stretch>
            <a:fillRect/>
          </a:stretch>
        </p:blipFill>
        <p:spPr>
          <a:xfrm>
            <a:off x="555811" y="1036302"/>
            <a:ext cx="5830702" cy="3757406"/>
          </a:xfrm>
          <a:prstGeom prst="rect">
            <a:avLst/>
          </a:prstGeom>
        </p:spPr>
      </p:pic>
    </p:spTree>
    <p:extLst>
      <p:ext uri="{BB962C8B-B14F-4D97-AF65-F5344CB8AC3E}">
        <p14:creationId xmlns:p14="http://schemas.microsoft.com/office/powerpoint/2010/main" val="2017742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6"/>
            <a:ext cx="6743175" cy="135690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chemeClr val="accent5">
                    <a:lumMod val="75000"/>
                  </a:schemeClr>
                </a:solidFill>
              </a:rPr>
              <a:t>Recursive Definition</a:t>
            </a:r>
          </a:p>
          <a:p>
            <a:pPr marL="0" indent="0">
              <a:lnSpc>
                <a:spcPts val="1700"/>
              </a:lnSpc>
              <a:spcBef>
                <a:spcPts val="200"/>
              </a:spcBef>
              <a:spcAft>
                <a:spcPts val="200"/>
              </a:spcAft>
              <a:buNone/>
            </a:pPr>
            <a:r>
              <a:rPr lang="en-US" sz="1400" dirty="0"/>
              <a:t>A tree can be defined recursively as:</a:t>
            </a:r>
          </a:p>
          <a:p>
            <a:pPr>
              <a:lnSpc>
                <a:spcPts val="1700"/>
              </a:lnSpc>
              <a:spcBef>
                <a:spcPts val="200"/>
              </a:spcBef>
              <a:spcAft>
                <a:spcPts val="200"/>
              </a:spcAft>
            </a:pPr>
            <a:r>
              <a:rPr lang="en-US" sz="1400" dirty="0"/>
              <a:t>A collection of </a:t>
            </a:r>
            <a:r>
              <a:rPr lang="en-US" sz="1400" b="1" dirty="0"/>
              <a:t>nodes</a:t>
            </a:r>
            <a:r>
              <a:rPr lang="en-US" sz="1400" dirty="0"/>
              <a:t> starting at a </a:t>
            </a:r>
            <a:r>
              <a:rPr lang="en-US" sz="1400" b="1" dirty="0"/>
              <a:t>root</a:t>
            </a:r>
            <a:r>
              <a:rPr lang="en-US" sz="1400" dirty="0"/>
              <a:t> node</a:t>
            </a:r>
          </a:p>
          <a:p>
            <a:pPr>
              <a:lnSpc>
                <a:spcPts val="1700"/>
              </a:lnSpc>
              <a:spcBef>
                <a:spcPts val="200"/>
              </a:spcBef>
              <a:spcAft>
                <a:spcPts val="200"/>
              </a:spcAft>
            </a:pPr>
            <a:r>
              <a:rPr lang="en-US" sz="1400" dirty="0"/>
              <a:t>Where each node is connected to zero or more </a:t>
            </a:r>
            <a:r>
              <a:rPr lang="en-US" sz="1400" b="1" dirty="0"/>
              <a:t>child</a:t>
            </a:r>
            <a:r>
              <a:rPr lang="en-US" sz="1400" dirty="0"/>
              <a:t> nodes via </a:t>
            </a:r>
            <a:r>
              <a:rPr lang="en-US" sz="1400" b="1" dirty="0"/>
              <a:t>edges</a:t>
            </a:r>
          </a:p>
          <a:p>
            <a:pPr>
              <a:lnSpc>
                <a:spcPts val="1700"/>
              </a:lnSpc>
              <a:spcBef>
                <a:spcPts val="200"/>
              </a:spcBef>
              <a:spcAft>
                <a:spcPts val="200"/>
              </a:spcAft>
            </a:pPr>
            <a:r>
              <a:rPr lang="en-US" sz="1400" dirty="0"/>
              <a:t>With the constraints that no reference is duplicated, and no node points back to the root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24" name="Group 23">
            <a:extLst>
              <a:ext uri="{FF2B5EF4-FFF2-40B4-BE49-F238E27FC236}">
                <a16:creationId xmlns:a16="http://schemas.microsoft.com/office/drawing/2014/main" id="{DBF23DAD-E839-2286-C925-E62C0329B7CC}"/>
              </a:ext>
            </a:extLst>
          </p:cNvPr>
          <p:cNvGrpSpPr/>
          <p:nvPr/>
        </p:nvGrpSpPr>
        <p:grpSpPr>
          <a:xfrm>
            <a:off x="3036149" y="2438575"/>
            <a:ext cx="432000" cy="432000"/>
            <a:chOff x="3036149" y="2438575"/>
            <a:chExt cx="432000" cy="432000"/>
          </a:xfrm>
        </p:grpSpPr>
        <p:sp>
          <p:nvSpPr>
            <p:cNvPr id="9" name="Oval 8">
              <a:extLst>
                <a:ext uri="{FF2B5EF4-FFF2-40B4-BE49-F238E27FC236}">
                  <a16:creationId xmlns:a16="http://schemas.microsoft.com/office/drawing/2014/main" id="{222369A1-C87A-7161-5D0E-640B4A59C0BE}"/>
                </a:ext>
              </a:extLst>
            </p:cNvPr>
            <p:cNvSpPr>
              <a:spLocks noChangeAspect="1"/>
            </p:cNvSpPr>
            <p:nvPr/>
          </p:nvSpPr>
          <p:spPr>
            <a:xfrm>
              <a:off x="3036149" y="24385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7CA788EB-C274-EBDC-D509-2FC3091C70CD}"/>
                </a:ext>
              </a:extLst>
            </p:cNvPr>
            <p:cNvSpPr txBox="1"/>
            <p:nvPr/>
          </p:nvSpPr>
          <p:spPr>
            <a:xfrm>
              <a:off x="3085276" y="2454520"/>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grpSp>
      <p:grpSp>
        <p:nvGrpSpPr>
          <p:cNvPr id="26" name="Group 25">
            <a:extLst>
              <a:ext uri="{FF2B5EF4-FFF2-40B4-BE49-F238E27FC236}">
                <a16:creationId xmlns:a16="http://schemas.microsoft.com/office/drawing/2014/main" id="{E4C23ED1-FDBC-BD9E-7F97-F2B4A4F81FB6}"/>
              </a:ext>
            </a:extLst>
          </p:cNvPr>
          <p:cNvGrpSpPr/>
          <p:nvPr/>
        </p:nvGrpSpPr>
        <p:grpSpPr>
          <a:xfrm>
            <a:off x="2193055" y="2870575"/>
            <a:ext cx="432000" cy="432000"/>
            <a:chOff x="2193055" y="2870575"/>
            <a:chExt cx="432000" cy="432000"/>
          </a:xfrm>
        </p:grpSpPr>
        <p:sp>
          <p:nvSpPr>
            <p:cNvPr id="10" name="Oval 9">
              <a:extLst>
                <a:ext uri="{FF2B5EF4-FFF2-40B4-BE49-F238E27FC236}">
                  <a16:creationId xmlns:a16="http://schemas.microsoft.com/office/drawing/2014/main" id="{3F2AB9BA-B450-64D0-E26D-80920A740582}"/>
                </a:ext>
              </a:extLst>
            </p:cNvPr>
            <p:cNvSpPr>
              <a:spLocks noChangeAspect="1"/>
            </p:cNvSpPr>
            <p:nvPr/>
          </p:nvSpPr>
          <p:spPr>
            <a:xfrm>
              <a:off x="2193055" y="28705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15539A4E-8B3E-6D6A-6CA9-A39666262FB0}"/>
                </a:ext>
              </a:extLst>
            </p:cNvPr>
            <p:cNvSpPr txBox="1"/>
            <p:nvPr/>
          </p:nvSpPr>
          <p:spPr>
            <a:xfrm>
              <a:off x="2251653" y="2878964"/>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grpSp>
      <p:grpSp>
        <p:nvGrpSpPr>
          <p:cNvPr id="28" name="Group 27">
            <a:extLst>
              <a:ext uri="{FF2B5EF4-FFF2-40B4-BE49-F238E27FC236}">
                <a16:creationId xmlns:a16="http://schemas.microsoft.com/office/drawing/2014/main" id="{88663508-E94E-6FF9-6022-8504060D49ED}"/>
              </a:ext>
            </a:extLst>
          </p:cNvPr>
          <p:cNvGrpSpPr/>
          <p:nvPr/>
        </p:nvGrpSpPr>
        <p:grpSpPr>
          <a:xfrm>
            <a:off x="3870854" y="2870575"/>
            <a:ext cx="432000" cy="432000"/>
            <a:chOff x="3870854" y="2870575"/>
            <a:chExt cx="432000" cy="432000"/>
          </a:xfrm>
        </p:grpSpPr>
        <p:sp>
          <p:nvSpPr>
            <p:cNvPr id="12" name="Oval 11">
              <a:extLst>
                <a:ext uri="{FF2B5EF4-FFF2-40B4-BE49-F238E27FC236}">
                  <a16:creationId xmlns:a16="http://schemas.microsoft.com/office/drawing/2014/main" id="{AF457266-1600-0C3C-A341-D715D6F8D1C9}"/>
                </a:ext>
              </a:extLst>
            </p:cNvPr>
            <p:cNvSpPr>
              <a:spLocks noChangeAspect="1"/>
            </p:cNvSpPr>
            <p:nvPr/>
          </p:nvSpPr>
          <p:spPr>
            <a:xfrm>
              <a:off x="3870854" y="28705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a:extLst>
                <a:ext uri="{FF2B5EF4-FFF2-40B4-BE49-F238E27FC236}">
                  <a16:creationId xmlns:a16="http://schemas.microsoft.com/office/drawing/2014/main" id="{1215AFDC-4C2C-C9CF-0E1A-4EFC15405263}"/>
                </a:ext>
              </a:extLst>
            </p:cNvPr>
            <p:cNvSpPr txBox="1"/>
            <p:nvPr/>
          </p:nvSpPr>
          <p:spPr>
            <a:xfrm>
              <a:off x="3921569" y="2884046"/>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grpSp>
      <p:grpSp>
        <p:nvGrpSpPr>
          <p:cNvPr id="30" name="Group 29">
            <a:extLst>
              <a:ext uri="{FF2B5EF4-FFF2-40B4-BE49-F238E27FC236}">
                <a16:creationId xmlns:a16="http://schemas.microsoft.com/office/drawing/2014/main" id="{463D3859-95ED-9C33-1656-5826EBCD502B}"/>
              </a:ext>
            </a:extLst>
          </p:cNvPr>
          <p:cNvGrpSpPr/>
          <p:nvPr/>
        </p:nvGrpSpPr>
        <p:grpSpPr>
          <a:xfrm>
            <a:off x="1490477" y="3595730"/>
            <a:ext cx="432000" cy="432000"/>
            <a:chOff x="1490477" y="3595730"/>
            <a:chExt cx="432000" cy="432000"/>
          </a:xfrm>
        </p:grpSpPr>
        <p:sp>
          <p:nvSpPr>
            <p:cNvPr id="14" name="Oval 13">
              <a:extLst>
                <a:ext uri="{FF2B5EF4-FFF2-40B4-BE49-F238E27FC236}">
                  <a16:creationId xmlns:a16="http://schemas.microsoft.com/office/drawing/2014/main" id="{8303E501-5665-DEB1-2BBA-484CCEA0B866}"/>
                </a:ext>
              </a:extLst>
            </p:cNvPr>
            <p:cNvSpPr>
              <a:spLocks noChangeAspect="1"/>
            </p:cNvSpPr>
            <p:nvPr/>
          </p:nvSpPr>
          <p:spPr>
            <a:xfrm>
              <a:off x="1490477" y="35957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D11BFF89-2ABA-ABA4-EC7A-6A310273E13C}"/>
                </a:ext>
              </a:extLst>
            </p:cNvPr>
            <p:cNvSpPr txBox="1"/>
            <p:nvPr/>
          </p:nvSpPr>
          <p:spPr>
            <a:xfrm>
              <a:off x="1539604" y="3603286"/>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grpSp>
      <p:grpSp>
        <p:nvGrpSpPr>
          <p:cNvPr id="32" name="Group 31">
            <a:extLst>
              <a:ext uri="{FF2B5EF4-FFF2-40B4-BE49-F238E27FC236}">
                <a16:creationId xmlns:a16="http://schemas.microsoft.com/office/drawing/2014/main" id="{E6737272-E8B1-4F64-0467-DB06FC2C4323}"/>
              </a:ext>
            </a:extLst>
          </p:cNvPr>
          <p:cNvGrpSpPr/>
          <p:nvPr/>
        </p:nvGrpSpPr>
        <p:grpSpPr>
          <a:xfrm>
            <a:off x="2199347" y="3595730"/>
            <a:ext cx="432000" cy="432000"/>
            <a:chOff x="2199347" y="3595730"/>
            <a:chExt cx="432000" cy="432000"/>
          </a:xfrm>
        </p:grpSpPr>
        <p:sp>
          <p:nvSpPr>
            <p:cNvPr id="13" name="Oval 12">
              <a:extLst>
                <a:ext uri="{FF2B5EF4-FFF2-40B4-BE49-F238E27FC236}">
                  <a16:creationId xmlns:a16="http://schemas.microsoft.com/office/drawing/2014/main" id="{0A3D04BE-CD31-CC6E-80AD-2A75503A90F7}"/>
                </a:ext>
              </a:extLst>
            </p:cNvPr>
            <p:cNvSpPr>
              <a:spLocks noChangeAspect="1"/>
            </p:cNvSpPr>
            <p:nvPr/>
          </p:nvSpPr>
          <p:spPr>
            <a:xfrm>
              <a:off x="2199347" y="35957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041B0846-C5C9-E92F-756A-4DA29B422CEB}"/>
                </a:ext>
              </a:extLst>
            </p:cNvPr>
            <p:cNvSpPr txBox="1"/>
            <p:nvPr/>
          </p:nvSpPr>
          <p:spPr>
            <a:xfrm>
              <a:off x="2258070" y="3609435"/>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grpSp>
      <p:grpSp>
        <p:nvGrpSpPr>
          <p:cNvPr id="34" name="Group 33">
            <a:extLst>
              <a:ext uri="{FF2B5EF4-FFF2-40B4-BE49-F238E27FC236}">
                <a16:creationId xmlns:a16="http://schemas.microsoft.com/office/drawing/2014/main" id="{D661AA51-7AB7-A68E-34B5-82B701A35610}"/>
              </a:ext>
            </a:extLst>
          </p:cNvPr>
          <p:cNvGrpSpPr/>
          <p:nvPr/>
        </p:nvGrpSpPr>
        <p:grpSpPr>
          <a:xfrm>
            <a:off x="2899828" y="3595730"/>
            <a:ext cx="432000" cy="432000"/>
            <a:chOff x="2899828" y="3595730"/>
            <a:chExt cx="432000" cy="432000"/>
          </a:xfrm>
        </p:grpSpPr>
        <p:sp>
          <p:nvSpPr>
            <p:cNvPr id="15" name="Oval 14">
              <a:extLst>
                <a:ext uri="{FF2B5EF4-FFF2-40B4-BE49-F238E27FC236}">
                  <a16:creationId xmlns:a16="http://schemas.microsoft.com/office/drawing/2014/main" id="{4302D10F-286E-81DA-EC7D-CCEFBFF8D25A}"/>
                </a:ext>
              </a:extLst>
            </p:cNvPr>
            <p:cNvSpPr>
              <a:spLocks noChangeAspect="1"/>
            </p:cNvSpPr>
            <p:nvPr/>
          </p:nvSpPr>
          <p:spPr>
            <a:xfrm>
              <a:off x="2899828" y="35957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DEFC08D2-2D65-E403-0661-FAFD84E80242}"/>
                </a:ext>
              </a:extLst>
            </p:cNvPr>
            <p:cNvSpPr txBox="1"/>
            <p:nvPr/>
          </p:nvSpPr>
          <p:spPr>
            <a:xfrm>
              <a:off x="2960431" y="3609435"/>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grpSp>
      <p:grpSp>
        <p:nvGrpSpPr>
          <p:cNvPr id="36" name="Group 35">
            <a:extLst>
              <a:ext uri="{FF2B5EF4-FFF2-40B4-BE49-F238E27FC236}">
                <a16:creationId xmlns:a16="http://schemas.microsoft.com/office/drawing/2014/main" id="{02998578-2090-489F-465E-5C9BD44EEEFE}"/>
              </a:ext>
            </a:extLst>
          </p:cNvPr>
          <p:cNvGrpSpPr/>
          <p:nvPr/>
        </p:nvGrpSpPr>
        <p:grpSpPr>
          <a:xfrm>
            <a:off x="3475840" y="3595730"/>
            <a:ext cx="432000" cy="432000"/>
            <a:chOff x="3475840" y="3595730"/>
            <a:chExt cx="432000" cy="432000"/>
          </a:xfrm>
        </p:grpSpPr>
        <p:sp>
          <p:nvSpPr>
            <p:cNvPr id="17" name="Oval 16">
              <a:extLst>
                <a:ext uri="{FF2B5EF4-FFF2-40B4-BE49-F238E27FC236}">
                  <a16:creationId xmlns:a16="http://schemas.microsoft.com/office/drawing/2014/main" id="{82376325-B383-8295-5EDB-43D53F7C9C6A}"/>
                </a:ext>
              </a:extLst>
            </p:cNvPr>
            <p:cNvSpPr>
              <a:spLocks noChangeAspect="1"/>
            </p:cNvSpPr>
            <p:nvPr/>
          </p:nvSpPr>
          <p:spPr>
            <a:xfrm>
              <a:off x="3475840" y="35957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7099FFA0-8720-1147-F99C-A79A070EE0BA}"/>
                </a:ext>
              </a:extLst>
            </p:cNvPr>
            <p:cNvSpPr txBox="1"/>
            <p:nvPr/>
          </p:nvSpPr>
          <p:spPr>
            <a:xfrm>
              <a:off x="3520497" y="3609694"/>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grpSp>
      <p:grpSp>
        <p:nvGrpSpPr>
          <p:cNvPr id="39" name="Group 38">
            <a:extLst>
              <a:ext uri="{FF2B5EF4-FFF2-40B4-BE49-F238E27FC236}">
                <a16:creationId xmlns:a16="http://schemas.microsoft.com/office/drawing/2014/main" id="{EFC8A0C1-F2F1-2428-FC6F-39004A525A6A}"/>
              </a:ext>
            </a:extLst>
          </p:cNvPr>
          <p:cNvGrpSpPr/>
          <p:nvPr/>
        </p:nvGrpSpPr>
        <p:grpSpPr>
          <a:xfrm>
            <a:off x="4235044" y="3595730"/>
            <a:ext cx="432000" cy="432000"/>
            <a:chOff x="4235044" y="3595730"/>
            <a:chExt cx="432000" cy="432000"/>
          </a:xfrm>
        </p:grpSpPr>
        <p:sp>
          <p:nvSpPr>
            <p:cNvPr id="16" name="Oval 15">
              <a:extLst>
                <a:ext uri="{FF2B5EF4-FFF2-40B4-BE49-F238E27FC236}">
                  <a16:creationId xmlns:a16="http://schemas.microsoft.com/office/drawing/2014/main" id="{29905E6D-BAE6-ED44-D49A-BACD42236591}"/>
                </a:ext>
              </a:extLst>
            </p:cNvPr>
            <p:cNvSpPr>
              <a:spLocks noChangeAspect="1"/>
            </p:cNvSpPr>
            <p:nvPr/>
          </p:nvSpPr>
          <p:spPr>
            <a:xfrm>
              <a:off x="4235044" y="35957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8DB0D04A-8E8D-1076-8536-3D0EE9774EF3}"/>
                </a:ext>
              </a:extLst>
            </p:cNvPr>
            <p:cNvSpPr txBox="1"/>
            <p:nvPr/>
          </p:nvSpPr>
          <p:spPr>
            <a:xfrm>
              <a:off x="4284171" y="3611675"/>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grpSp>
      <p:grpSp>
        <p:nvGrpSpPr>
          <p:cNvPr id="40" name="Group 39">
            <a:extLst>
              <a:ext uri="{FF2B5EF4-FFF2-40B4-BE49-F238E27FC236}">
                <a16:creationId xmlns:a16="http://schemas.microsoft.com/office/drawing/2014/main" id="{62C78847-5955-2FE2-E042-9A4FBBE69132}"/>
              </a:ext>
            </a:extLst>
          </p:cNvPr>
          <p:cNvGrpSpPr/>
          <p:nvPr/>
        </p:nvGrpSpPr>
        <p:grpSpPr>
          <a:xfrm>
            <a:off x="1810322" y="4328152"/>
            <a:ext cx="432000" cy="432000"/>
            <a:chOff x="1810322" y="4328152"/>
            <a:chExt cx="432000" cy="432000"/>
          </a:xfrm>
        </p:grpSpPr>
        <p:sp>
          <p:nvSpPr>
            <p:cNvPr id="19" name="Oval 18">
              <a:extLst>
                <a:ext uri="{FF2B5EF4-FFF2-40B4-BE49-F238E27FC236}">
                  <a16:creationId xmlns:a16="http://schemas.microsoft.com/office/drawing/2014/main" id="{9BDA116F-4734-0E2D-E0BB-C70BAD9EF1FC}"/>
                </a:ext>
              </a:extLst>
            </p:cNvPr>
            <p:cNvSpPr>
              <a:spLocks noChangeAspect="1"/>
            </p:cNvSpPr>
            <p:nvPr/>
          </p:nvSpPr>
          <p:spPr>
            <a:xfrm>
              <a:off x="1810322" y="4328152"/>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D87DEF77-7296-1211-567A-E83DBE46AC47}"/>
                </a:ext>
              </a:extLst>
            </p:cNvPr>
            <p:cNvSpPr txBox="1"/>
            <p:nvPr/>
          </p:nvSpPr>
          <p:spPr>
            <a:xfrm>
              <a:off x="1903230" y="4344097"/>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grpSp>
      <p:grpSp>
        <p:nvGrpSpPr>
          <p:cNvPr id="42" name="Group 41">
            <a:extLst>
              <a:ext uri="{FF2B5EF4-FFF2-40B4-BE49-F238E27FC236}">
                <a16:creationId xmlns:a16="http://schemas.microsoft.com/office/drawing/2014/main" id="{8549CC29-DEDE-2FAE-FF0B-2033441FF9CC}"/>
              </a:ext>
            </a:extLst>
          </p:cNvPr>
          <p:cNvGrpSpPr/>
          <p:nvPr/>
        </p:nvGrpSpPr>
        <p:grpSpPr>
          <a:xfrm>
            <a:off x="2569526" y="4328152"/>
            <a:ext cx="432000" cy="432000"/>
            <a:chOff x="2569526" y="4328152"/>
            <a:chExt cx="432000" cy="432000"/>
          </a:xfrm>
        </p:grpSpPr>
        <p:sp>
          <p:nvSpPr>
            <p:cNvPr id="18" name="Oval 17">
              <a:extLst>
                <a:ext uri="{FF2B5EF4-FFF2-40B4-BE49-F238E27FC236}">
                  <a16:creationId xmlns:a16="http://schemas.microsoft.com/office/drawing/2014/main" id="{957F5BAE-065A-759F-4F02-A78C8F8062C2}"/>
                </a:ext>
              </a:extLst>
            </p:cNvPr>
            <p:cNvSpPr>
              <a:spLocks noChangeAspect="1"/>
            </p:cNvSpPr>
            <p:nvPr/>
          </p:nvSpPr>
          <p:spPr>
            <a:xfrm>
              <a:off x="2569526" y="4328152"/>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CB4AD2C6-DE7A-D0F4-658A-5F66EF276BE5}"/>
                </a:ext>
              </a:extLst>
            </p:cNvPr>
            <p:cNvSpPr txBox="1"/>
            <p:nvPr/>
          </p:nvSpPr>
          <p:spPr>
            <a:xfrm>
              <a:off x="2650222" y="4328888"/>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grpSp>
      <p:grpSp>
        <p:nvGrpSpPr>
          <p:cNvPr id="44" name="Group 43">
            <a:extLst>
              <a:ext uri="{FF2B5EF4-FFF2-40B4-BE49-F238E27FC236}">
                <a16:creationId xmlns:a16="http://schemas.microsoft.com/office/drawing/2014/main" id="{C90E85AB-5574-4E65-1614-17A898400B82}"/>
              </a:ext>
            </a:extLst>
          </p:cNvPr>
          <p:cNvGrpSpPr/>
          <p:nvPr/>
        </p:nvGrpSpPr>
        <p:grpSpPr>
          <a:xfrm>
            <a:off x="3481790" y="4327585"/>
            <a:ext cx="432000" cy="432567"/>
            <a:chOff x="3481790" y="4327585"/>
            <a:chExt cx="432000" cy="432567"/>
          </a:xfrm>
        </p:grpSpPr>
        <p:sp>
          <p:nvSpPr>
            <p:cNvPr id="20" name="Oval 19">
              <a:extLst>
                <a:ext uri="{FF2B5EF4-FFF2-40B4-BE49-F238E27FC236}">
                  <a16:creationId xmlns:a16="http://schemas.microsoft.com/office/drawing/2014/main" id="{60799A11-F386-7046-B3FA-D9CA2459ED7C}"/>
                </a:ext>
              </a:extLst>
            </p:cNvPr>
            <p:cNvSpPr>
              <a:spLocks noChangeAspect="1"/>
            </p:cNvSpPr>
            <p:nvPr/>
          </p:nvSpPr>
          <p:spPr>
            <a:xfrm>
              <a:off x="3481790" y="4328152"/>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5B39A818-3C98-A4FE-A5EC-51A59DCFDD8A}"/>
                </a:ext>
              </a:extLst>
            </p:cNvPr>
            <p:cNvSpPr txBox="1"/>
            <p:nvPr/>
          </p:nvSpPr>
          <p:spPr>
            <a:xfrm>
              <a:off x="3545497" y="4327585"/>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grpSp>
      <p:cxnSp>
        <p:nvCxnSpPr>
          <p:cNvPr id="46" name="Straight Connector 45">
            <a:extLst>
              <a:ext uri="{FF2B5EF4-FFF2-40B4-BE49-F238E27FC236}">
                <a16:creationId xmlns:a16="http://schemas.microsoft.com/office/drawing/2014/main" id="{F0843609-0766-A7D6-5A85-A4E84664218B}"/>
              </a:ext>
            </a:extLst>
          </p:cNvPr>
          <p:cNvCxnSpPr>
            <a:cxnSpLocks/>
            <a:stCxn id="9" idx="3"/>
            <a:endCxn id="10" idx="7"/>
          </p:cNvCxnSpPr>
          <p:nvPr/>
        </p:nvCxnSpPr>
        <p:spPr>
          <a:xfrm flipH="1">
            <a:off x="2561790" y="2807310"/>
            <a:ext cx="537624" cy="12653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5443DC2-E215-A8AE-D46B-0EB593C864E8}"/>
              </a:ext>
            </a:extLst>
          </p:cNvPr>
          <p:cNvCxnSpPr>
            <a:cxnSpLocks/>
            <a:stCxn id="9" idx="5"/>
            <a:endCxn id="12" idx="1"/>
          </p:cNvCxnSpPr>
          <p:nvPr/>
        </p:nvCxnSpPr>
        <p:spPr>
          <a:xfrm>
            <a:off x="3404884" y="2807310"/>
            <a:ext cx="529235" cy="12653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9DF590-8F68-D9C1-9CA3-129E25858D62}"/>
              </a:ext>
            </a:extLst>
          </p:cNvPr>
          <p:cNvCxnSpPr>
            <a:cxnSpLocks/>
            <a:stCxn id="10" idx="4"/>
            <a:endCxn id="14" idx="0"/>
          </p:cNvCxnSpPr>
          <p:nvPr/>
        </p:nvCxnSpPr>
        <p:spPr>
          <a:xfrm flipH="1">
            <a:off x="1706477" y="3302575"/>
            <a:ext cx="702578" cy="29315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5F8B669-6FD6-95D8-66A7-BE62721ACFEB}"/>
              </a:ext>
            </a:extLst>
          </p:cNvPr>
          <p:cNvCxnSpPr>
            <a:cxnSpLocks/>
            <a:stCxn id="10" idx="4"/>
            <a:endCxn id="13" idx="0"/>
          </p:cNvCxnSpPr>
          <p:nvPr/>
        </p:nvCxnSpPr>
        <p:spPr>
          <a:xfrm>
            <a:off x="2409055" y="3302575"/>
            <a:ext cx="6292" cy="29315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F505DFA-3842-1B89-1ED8-CA42D4DD8DF4}"/>
              </a:ext>
            </a:extLst>
          </p:cNvPr>
          <p:cNvCxnSpPr>
            <a:cxnSpLocks/>
            <a:stCxn id="10" idx="4"/>
            <a:endCxn id="15" idx="0"/>
          </p:cNvCxnSpPr>
          <p:nvPr/>
        </p:nvCxnSpPr>
        <p:spPr>
          <a:xfrm>
            <a:off x="2409055" y="3302575"/>
            <a:ext cx="706773" cy="29315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5DE7C1F-A7D9-FFF1-D14A-EE8919310425}"/>
              </a:ext>
            </a:extLst>
          </p:cNvPr>
          <p:cNvCxnSpPr>
            <a:cxnSpLocks/>
            <a:stCxn id="12" idx="4"/>
            <a:endCxn id="17" idx="0"/>
          </p:cNvCxnSpPr>
          <p:nvPr/>
        </p:nvCxnSpPr>
        <p:spPr>
          <a:xfrm flipH="1">
            <a:off x="3691840" y="3302575"/>
            <a:ext cx="395014" cy="29315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C881140-D146-4BFF-B47A-5EE6D0B71E30}"/>
              </a:ext>
            </a:extLst>
          </p:cNvPr>
          <p:cNvCxnSpPr>
            <a:cxnSpLocks/>
            <a:stCxn id="12" idx="4"/>
            <a:endCxn id="16" idx="0"/>
          </p:cNvCxnSpPr>
          <p:nvPr/>
        </p:nvCxnSpPr>
        <p:spPr>
          <a:xfrm>
            <a:off x="4086854" y="3302575"/>
            <a:ext cx="364190" cy="29315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E010055-BDD7-923A-1D09-4E7F8B1BA962}"/>
              </a:ext>
            </a:extLst>
          </p:cNvPr>
          <p:cNvCxnSpPr>
            <a:cxnSpLocks/>
            <a:stCxn id="13" idx="4"/>
            <a:endCxn id="19" idx="0"/>
          </p:cNvCxnSpPr>
          <p:nvPr/>
        </p:nvCxnSpPr>
        <p:spPr>
          <a:xfrm flipH="1">
            <a:off x="2026322" y="4027730"/>
            <a:ext cx="389025" cy="300422"/>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43A335F-6AFF-8681-BB23-50989421495F}"/>
              </a:ext>
            </a:extLst>
          </p:cNvPr>
          <p:cNvCxnSpPr>
            <a:cxnSpLocks/>
            <a:stCxn id="13" idx="4"/>
            <a:endCxn id="18" idx="0"/>
          </p:cNvCxnSpPr>
          <p:nvPr/>
        </p:nvCxnSpPr>
        <p:spPr>
          <a:xfrm>
            <a:off x="2415347" y="4027730"/>
            <a:ext cx="370179" cy="300422"/>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31B9120-BE4B-8997-E8A4-8837AEDE5353}"/>
              </a:ext>
            </a:extLst>
          </p:cNvPr>
          <p:cNvCxnSpPr>
            <a:cxnSpLocks/>
            <a:stCxn id="17" idx="4"/>
            <a:endCxn id="20" idx="0"/>
          </p:cNvCxnSpPr>
          <p:nvPr/>
        </p:nvCxnSpPr>
        <p:spPr>
          <a:xfrm>
            <a:off x="3691840" y="4027730"/>
            <a:ext cx="5950" cy="300422"/>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169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Root: The root node is the tree's top node</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There can be only one!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24" name="Group 23">
            <a:extLst>
              <a:ext uri="{FF2B5EF4-FFF2-40B4-BE49-F238E27FC236}">
                <a16:creationId xmlns:a16="http://schemas.microsoft.com/office/drawing/2014/main" id="{DBF23DAD-E839-2286-C925-E62C0329B7CC}"/>
              </a:ext>
            </a:extLst>
          </p:cNvPr>
          <p:cNvGrpSpPr/>
          <p:nvPr/>
        </p:nvGrpSpPr>
        <p:grpSpPr>
          <a:xfrm>
            <a:off x="3036149" y="1641620"/>
            <a:ext cx="432000" cy="432000"/>
            <a:chOff x="3036149" y="2438575"/>
            <a:chExt cx="432000" cy="432000"/>
          </a:xfrm>
        </p:grpSpPr>
        <p:sp>
          <p:nvSpPr>
            <p:cNvPr id="9" name="Oval 8">
              <a:extLst>
                <a:ext uri="{FF2B5EF4-FFF2-40B4-BE49-F238E27FC236}">
                  <a16:creationId xmlns:a16="http://schemas.microsoft.com/office/drawing/2014/main" id="{222369A1-C87A-7161-5D0E-640B4A59C0BE}"/>
                </a:ext>
              </a:extLst>
            </p:cNvPr>
            <p:cNvSpPr>
              <a:spLocks noChangeAspect="1"/>
            </p:cNvSpPr>
            <p:nvPr/>
          </p:nvSpPr>
          <p:spPr>
            <a:xfrm>
              <a:off x="3036149" y="24385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7CA788EB-C274-EBDC-D509-2FC3091C70CD}"/>
                </a:ext>
              </a:extLst>
            </p:cNvPr>
            <p:cNvSpPr txBox="1"/>
            <p:nvPr/>
          </p:nvSpPr>
          <p:spPr>
            <a:xfrm>
              <a:off x="3085276" y="2454520"/>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grpSp>
      <p:sp>
        <p:nvSpPr>
          <p:cNvPr id="10" name="Oval 9">
            <a:extLst>
              <a:ext uri="{FF2B5EF4-FFF2-40B4-BE49-F238E27FC236}">
                <a16:creationId xmlns:a16="http://schemas.microsoft.com/office/drawing/2014/main" id="{3F2AB9BA-B450-64D0-E26D-80920A740582}"/>
              </a:ext>
            </a:extLst>
          </p:cNvPr>
          <p:cNvSpPr>
            <a:spLocks noChangeAspect="1"/>
          </p:cNvSpPr>
          <p:nvPr/>
        </p:nvSpPr>
        <p:spPr>
          <a:xfrm>
            <a:off x="2193055" y="2073620"/>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15539A4E-8B3E-6D6A-6CA9-A39666262FB0}"/>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B</a:t>
            </a:r>
          </a:p>
        </p:txBody>
      </p:sp>
      <p:sp>
        <p:nvSpPr>
          <p:cNvPr id="12" name="Oval 11">
            <a:extLst>
              <a:ext uri="{FF2B5EF4-FFF2-40B4-BE49-F238E27FC236}">
                <a16:creationId xmlns:a16="http://schemas.microsoft.com/office/drawing/2014/main" id="{AF457266-1600-0C3C-A341-D715D6F8D1C9}"/>
              </a:ext>
            </a:extLst>
          </p:cNvPr>
          <p:cNvSpPr>
            <a:spLocks noChangeAspect="1"/>
          </p:cNvSpPr>
          <p:nvPr/>
        </p:nvSpPr>
        <p:spPr>
          <a:xfrm>
            <a:off x="3870854" y="2073620"/>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a:extLst>
              <a:ext uri="{FF2B5EF4-FFF2-40B4-BE49-F238E27FC236}">
                <a16:creationId xmlns:a16="http://schemas.microsoft.com/office/drawing/2014/main" id="{1215AFDC-4C2C-C9CF-0E1A-4EFC15405263}"/>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C</a:t>
            </a:r>
          </a:p>
        </p:txBody>
      </p:sp>
      <p:sp>
        <p:nvSpPr>
          <p:cNvPr id="14" name="Oval 13">
            <a:extLst>
              <a:ext uri="{FF2B5EF4-FFF2-40B4-BE49-F238E27FC236}">
                <a16:creationId xmlns:a16="http://schemas.microsoft.com/office/drawing/2014/main" id="{8303E501-5665-DEB1-2BBA-484CCEA0B866}"/>
              </a:ext>
            </a:extLst>
          </p:cNvPr>
          <p:cNvSpPr>
            <a:spLocks noChangeAspect="1"/>
          </p:cNvSpPr>
          <p:nvPr/>
        </p:nvSpPr>
        <p:spPr>
          <a:xfrm>
            <a:off x="1490477"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D11BFF89-2ABA-ABA4-EC7A-6A310273E13C}"/>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D</a:t>
            </a:r>
          </a:p>
        </p:txBody>
      </p:sp>
      <p:sp>
        <p:nvSpPr>
          <p:cNvPr id="13" name="Oval 12">
            <a:extLst>
              <a:ext uri="{FF2B5EF4-FFF2-40B4-BE49-F238E27FC236}">
                <a16:creationId xmlns:a16="http://schemas.microsoft.com/office/drawing/2014/main" id="{0A3D04BE-CD31-CC6E-80AD-2A75503A90F7}"/>
              </a:ext>
            </a:extLst>
          </p:cNvPr>
          <p:cNvSpPr>
            <a:spLocks noChangeAspect="1"/>
          </p:cNvSpPr>
          <p:nvPr/>
        </p:nvSpPr>
        <p:spPr>
          <a:xfrm>
            <a:off x="2199347"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041B0846-C5C9-E92F-756A-4DA29B422CE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E</a:t>
            </a:r>
          </a:p>
        </p:txBody>
      </p:sp>
      <p:sp>
        <p:nvSpPr>
          <p:cNvPr id="15" name="Oval 14">
            <a:extLst>
              <a:ext uri="{FF2B5EF4-FFF2-40B4-BE49-F238E27FC236}">
                <a16:creationId xmlns:a16="http://schemas.microsoft.com/office/drawing/2014/main" id="{4302D10F-286E-81DA-EC7D-CCEFBFF8D25A}"/>
              </a:ext>
            </a:extLst>
          </p:cNvPr>
          <p:cNvSpPr>
            <a:spLocks noChangeAspect="1"/>
          </p:cNvSpPr>
          <p:nvPr/>
        </p:nvSpPr>
        <p:spPr>
          <a:xfrm>
            <a:off x="2899828"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DEFC08D2-2D65-E403-0661-FAFD84E80242}"/>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F</a:t>
            </a:r>
          </a:p>
        </p:txBody>
      </p:sp>
      <p:sp>
        <p:nvSpPr>
          <p:cNvPr id="17" name="Oval 16">
            <a:extLst>
              <a:ext uri="{FF2B5EF4-FFF2-40B4-BE49-F238E27FC236}">
                <a16:creationId xmlns:a16="http://schemas.microsoft.com/office/drawing/2014/main" id="{82376325-B383-8295-5EDB-43D53F7C9C6A}"/>
              </a:ext>
            </a:extLst>
          </p:cNvPr>
          <p:cNvSpPr>
            <a:spLocks noChangeAspect="1"/>
          </p:cNvSpPr>
          <p:nvPr/>
        </p:nvSpPr>
        <p:spPr>
          <a:xfrm>
            <a:off x="3475840"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7099FFA0-8720-1147-F99C-A79A070EE0BA}"/>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G</a:t>
            </a:r>
          </a:p>
        </p:txBody>
      </p:sp>
      <p:sp>
        <p:nvSpPr>
          <p:cNvPr id="16" name="Oval 15">
            <a:extLst>
              <a:ext uri="{FF2B5EF4-FFF2-40B4-BE49-F238E27FC236}">
                <a16:creationId xmlns:a16="http://schemas.microsoft.com/office/drawing/2014/main" id="{29905E6D-BAE6-ED44-D49A-BACD42236591}"/>
              </a:ext>
            </a:extLst>
          </p:cNvPr>
          <p:cNvSpPr>
            <a:spLocks noChangeAspect="1"/>
          </p:cNvSpPr>
          <p:nvPr/>
        </p:nvSpPr>
        <p:spPr>
          <a:xfrm>
            <a:off x="4235044"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8DB0D04A-8E8D-1076-8536-3D0EE9774EF3}"/>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H</a:t>
            </a:r>
          </a:p>
        </p:txBody>
      </p:sp>
      <p:sp>
        <p:nvSpPr>
          <p:cNvPr id="19" name="Oval 18">
            <a:extLst>
              <a:ext uri="{FF2B5EF4-FFF2-40B4-BE49-F238E27FC236}">
                <a16:creationId xmlns:a16="http://schemas.microsoft.com/office/drawing/2014/main" id="{9BDA116F-4734-0E2D-E0BB-C70BAD9EF1FC}"/>
              </a:ext>
            </a:extLst>
          </p:cNvPr>
          <p:cNvSpPr>
            <a:spLocks noChangeAspect="1"/>
          </p:cNvSpPr>
          <p:nvPr/>
        </p:nvSpPr>
        <p:spPr>
          <a:xfrm>
            <a:off x="1810322"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D87DEF77-7296-1211-567A-E83DBE46AC47}"/>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I</a:t>
            </a:r>
          </a:p>
        </p:txBody>
      </p:sp>
      <p:sp>
        <p:nvSpPr>
          <p:cNvPr id="18" name="Oval 17">
            <a:extLst>
              <a:ext uri="{FF2B5EF4-FFF2-40B4-BE49-F238E27FC236}">
                <a16:creationId xmlns:a16="http://schemas.microsoft.com/office/drawing/2014/main" id="{957F5BAE-065A-759F-4F02-A78C8F8062C2}"/>
              </a:ext>
            </a:extLst>
          </p:cNvPr>
          <p:cNvSpPr>
            <a:spLocks noChangeAspect="1"/>
          </p:cNvSpPr>
          <p:nvPr/>
        </p:nvSpPr>
        <p:spPr>
          <a:xfrm>
            <a:off x="2569526"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CB4AD2C6-DE7A-D0F4-658A-5F66EF276BE5}"/>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J</a:t>
            </a:r>
          </a:p>
        </p:txBody>
      </p:sp>
      <p:sp>
        <p:nvSpPr>
          <p:cNvPr id="20" name="Oval 19">
            <a:extLst>
              <a:ext uri="{FF2B5EF4-FFF2-40B4-BE49-F238E27FC236}">
                <a16:creationId xmlns:a16="http://schemas.microsoft.com/office/drawing/2014/main" id="{60799A11-F386-7046-B3FA-D9CA2459ED7C}"/>
              </a:ext>
            </a:extLst>
          </p:cNvPr>
          <p:cNvSpPr>
            <a:spLocks noChangeAspect="1"/>
          </p:cNvSpPr>
          <p:nvPr/>
        </p:nvSpPr>
        <p:spPr>
          <a:xfrm>
            <a:off x="3481790"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5B39A818-3C98-A4FE-A5EC-51A59DCFDD8A}"/>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K</a:t>
            </a:r>
          </a:p>
        </p:txBody>
      </p:sp>
      <p:cxnSp>
        <p:nvCxnSpPr>
          <p:cNvPr id="46" name="Straight Connector 45">
            <a:extLst>
              <a:ext uri="{FF2B5EF4-FFF2-40B4-BE49-F238E27FC236}">
                <a16:creationId xmlns:a16="http://schemas.microsoft.com/office/drawing/2014/main" id="{F0843609-0766-A7D6-5A85-A4E84664218B}"/>
              </a:ext>
            </a:extLst>
          </p:cNvPr>
          <p:cNvCxnSpPr>
            <a:cxnSpLocks/>
            <a:stCxn id="9" idx="3"/>
            <a:endCxn id="10" idx="7"/>
          </p:cNvCxnSpPr>
          <p:nvPr/>
        </p:nvCxnSpPr>
        <p:spPr>
          <a:xfrm flipH="1">
            <a:off x="2561790" y="2010355"/>
            <a:ext cx="537624" cy="126530"/>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5443DC2-E215-A8AE-D46B-0EB593C864E8}"/>
              </a:ext>
            </a:extLst>
          </p:cNvPr>
          <p:cNvCxnSpPr>
            <a:cxnSpLocks/>
            <a:stCxn id="9" idx="5"/>
            <a:endCxn id="12" idx="1"/>
          </p:cNvCxnSpPr>
          <p:nvPr/>
        </p:nvCxnSpPr>
        <p:spPr>
          <a:xfrm>
            <a:off x="3404884" y="2010355"/>
            <a:ext cx="529235" cy="126530"/>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9DF590-8F68-D9C1-9CA3-129E25858D62}"/>
              </a:ext>
            </a:extLst>
          </p:cNvPr>
          <p:cNvCxnSpPr>
            <a:cxnSpLocks/>
            <a:stCxn id="10" idx="4"/>
            <a:endCxn id="14" idx="0"/>
          </p:cNvCxnSpPr>
          <p:nvPr/>
        </p:nvCxnSpPr>
        <p:spPr>
          <a:xfrm flipH="1">
            <a:off x="1706477" y="2505620"/>
            <a:ext cx="702578" cy="293155"/>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5F8B669-6FD6-95D8-66A7-BE62721ACFEB}"/>
              </a:ext>
            </a:extLst>
          </p:cNvPr>
          <p:cNvCxnSpPr>
            <a:cxnSpLocks/>
            <a:stCxn id="10" idx="4"/>
            <a:endCxn id="13" idx="0"/>
          </p:cNvCxnSpPr>
          <p:nvPr/>
        </p:nvCxnSpPr>
        <p:spPr>
          <a:xfrm>
            <a:off x="2409055" y="2505620"/>
            <a:ext cx="6292" cy="293155"/>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F505DFA-3842-1B89-1ED8-CA42D4DD8DF4}"/>
              </a:ext>
            </a:extLst>
          </p:cNvPr>
          <p:cNvCxnSpPr>
            <a:cxnSpLocks/>
            <a:stCxn id="10" idx="4"/>
            <a:endCxn id="15" idx="0"/>
          </p:cNvCxnSpPr>
          <p:nvPr/>
        </p:nvCxnSpPr>
        <p:spPr>
          <a:xfrm>
            <a:off x="2409055" y="2505620"/>
            <a:ext cx="706773" cy="293155"/>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5DE7C1F-A7D9-FFF1-D14A-EE8919310425}"/>
              </a:ext>
            </a:extLst>
          </p:cNvPr>
          <p:cNvCxnSpPr>
            <a:cxnSpLocks/>
            <a:stCxn id="12" idx="4"/>
            <a:endCxn id="17" idx="0"/>
          </p:cNvCxnSpPr>
          <p:nvPr/>
        </p:nvCxnSpPr>
        <p:spPr>
          <a:xfrm flipH="1">
            <a:off x="3691840" y="2505620"/>
            <a:ext cx="395014" cy="293155"/>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C881140-D146-4BFF-B47A-5EE6D0B71E30}"/>
              </a:ext>
            </a:extLst>
          </p:cNvPr>
          <p:cNvCxnSpPr>
            <a:cxnSpLocks/>
            <a:stCxn id="12" idx="4"/>
            <a:endCxn id="16" idx="0"/>
          </p:cNvCxnSpPr>
          <p:nvPr/>
        </p:nvCxnSpPr>
        <p:spPr>
          <a:xfrm>
            <a:off x="4086854" y="2505620"/>
            <a:ext cx="364190" cy="293155"/>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E010055-BDD7-923A-1D09-4E7F8B1BA962}"/>
              </a:ext>
            </a:extLst>
          </p:cNvPr>
          <p:cNvCxnSpPr>
            <a:cxnSpLocks/>
            <a:stCxn id="13" idx="4"/>
            <a:endCxn id="19" idx="0"/>
          </p:cNvCxnSpPr>
          <p:nvPr/>
        </p:nvCxnSpPr>
        <p:spPr>
          <a:xfrm flipH="1">
            <a:off x="2026322" y="3230775"/>
            <a:ext cx="389025" cy="300422"/>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43A335F-6AFF-8681-BB23-50989421495F}"/>
              </a:ext>
            </a:extLst>
          </p:cNvPr>
          <p:cNvCxnSpPr>
            <a:cxnSpLocks/>
            <a:stCxn id="13" idx="4"/>
            <a:endCxn id="18" idx="0"/>
          </p:cNvCxnSpPr>
          <p:nvPr/>
        </p:nvCxnSpPr>
        <p:spPr>
          <a:xfrm>
            <a:off x="2415347" y="3230775"/>
            <a:ext cx="370179" cy="300422"/>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31B9120-BE4B-8997-E8A4-8837AEDE5353}"/>
              </a:ext>
            </a:extLst>
          </p:cNvPr>
          <p:cNvCxnSpPr>
            <a:cxnSpLocks/>
            <a:stCxn id="17" idx="4"/>
            <a:endCxn id="20" idx="0"/>
          </p:cNvCxnSpPr>
          <p:nvPr/>
        </p:nvCxnSpPr>
        <p:spPr>
          <a:xfrm>
            <a:off x="3691840" y="3230775"/>
            <a:ext cx="5950" cy="300422"/>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761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nter4AITemplate" id="{0D5693AE-206D-E541-A370-EAE42AF6800D}" vid="{4B2C9114-E5EC-7D4A-AE95-EC178593E7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Center4AITemplate</Template>
  <TotalTime>87121</TotalTime>
  <Words>6132</Words>
  <Application>Microsoft Macintosh PowerPoint</Application>
  <PresentationFormat>Custom</PresentationFormat>
  <Paragraphs>1782</Paragraphs>
  <Slides>79</Slides>
  <Notes>79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Arial</vt:lpstr>
      <vt:lpstr>Calibri</vt:lpstr>
      <vt:lpstr>Cambria Math</vt:lpstr>
      <vt:lpstr>Courier</vt:lpstr>
      <vt:lpstr>Helvetica</vt:lpstr>
      <vt:lpstr>Segoe UI</vt:lpstr>
      <vt:lpstr>Office Theme</vt:lpstr>
      <vt:lpstr>Algorithms – I (CS29003/203)</vt:lpstr>
      <vt:lpstr>Resources</vt:lpstr>
      <vt:lpstr>Tree as a Data Structure</vt:lpstr>
      <vt:lpstr>Searching Data</vt:lpstr>
      <vt:lpstr>Searching Data</vt:lpstr>
      <vt:lpstr>Searching Data</vt:lpstr>
      <vt:lpstr>Searching Data</vt:lpstr>
      <vt:lpstr>Trees</vt:lpstr>
      <vt:lpstr>Trees</vt:lpstr>
      <vt:lpstr>Trees</vt:lpstr>
      <vt:lpstr>Trees</vt:lpstr>
      <vt:lpstr>Trees</vt:lpstr>
      <vt:lpstr>Trees</vt:lpstr>
      <vt:lpstr>Trees</vt:lpstr>
      <vt:lpstr>Trees</vt:lpstr>
      <vt:lpstr>Trees</vt:lpstr>
      <vt:lpstr>Trees</vt:lpstr>
      <vt:lpstr>Trees</vt:lpstr>
      <vt:lpstr>Trees</vt:lpstr>
      <vt:lpstr>Trees</vt:lpstr>
      <vt:lpstr>Trees</vt:lpstr>
      <vt:lpstr>Trees</vt:lpstr>
      <vt:lpstr>Typical Implementations</vt:lpstr>
      <vt:lpstr>Typical Implementations</vt:lpstr>
      <vt:lpstr>Binary Trees</vt:lpstr>
      <vt:lpstr>Full Binary Tree</vt:lpstr>
      <vt:lpstr>Complete Binary Tree</vt:lpstr>
      <vt:lpstr>Complete vs Full Binary Tree: Memory Aid</vt:lpstr>
      <vt:lpstr>Perfect Binary Tree</vt:lpstr>
      <vt:lpstr>Binary Trees</vt:lpstr>
      <vt:lpstr>Binary Trees</vt:lpstr>
      <vt:lpstr>Binary Trees</vt:lpstr>
      <vt:lpstr>Implementing Binary Tree</vt:lpstr>
      <vt:lpstr>Implementing Binary Tree</vt:lpstr>
      <vt:lpstr>Binary Tree Traversal</vt:lpstr>
      <vt:lpstr>Binary Tree Traversal</vt:lpstr>
      <vt:lpstr>Implementing Binary Tree Traversals</vt:lpstr>
      <vt:lpstr>Implementing Binary Tree Traversals</vt:lpstr>
      <vt:lpstr>Implementing Binary Tree Traversals</vt:lpstr>
      <vt:lpstr>To be continued</vt:lpstr>
      <vt:lpstr>Binary Search Tree</vt:lpstr>
      <vt:lpstr>Searching in Binary Search Tree</vt:lpstr>
      <vt:lpstr>Implementing Search in Binary Search Tree</vt:lpstr>
      <vt:lpstr>Inserting in Binary Search Tree</vt:lpstr>
      <vt:lpstr>Inserting in Binary Search Tree</vt:lpstr>
      <vt:lpstr>Printing Binary Search Tree</vt:lpstr>
      <vt:lpstr>Finding Max/Min Element of Binary Search Tree</vt:lpstr>
      <vt:lpstr>Removing Node from Binary Search Tree</vt:lpstr>
      <vt:lpstr>Removing Node from Binary Search Tree</vt:lpstr>
      <vt:lpstr>Removing Node from Binary Search Tree</vt:lpstr>
      <vt:lpstr>Removing Node from Binary Search Tree</vt:lpstr>
      <vt:lpstr>Removing Node from Binary Search Tree</vt:lpstr>
      <vt:lpstr>Removing Node from Binary Search Tree</vt:lpstr>
      <vt:lpstr>Removing Node from Binary Search Tree</vt:lpstr>
      <vt:lpstr>Binary Search Tree – Complexity Analysis</vt:lpstr>
      <vt:lpstr>Binary Search Tree – Complexity Analysis</vt:lpstr>
      <vt:lpstr>Binary Search Tree – Complexity Analysis</vt:lpstr>
      <vt:lpstr>Some Ideas to Balance Binary Search Tree</vt:lpstr>
      <vt:lpstr>Some Ideas to Balance Binary Search Tree</vt:lpstr>
      <vt:lpstr>AVL Trees</vt:lpstr>
      <vt:lpstr>AVL Trees</vt:lpstr>
      <vt:lpstr>Operations on AVL Trees</vt:lpstr>
      <vt:lpstr>AVL Trees – Simple Rebalancing</vt:lpstr>
      <vt:lpstr>AVL Trees – Simple Rebalancing</vt:lpstr>
      <vt:lpstr>AVL Trees – Rebalancing – A more General Case</vt:lpstr>
      <vt:lpstr>AVL Trees – Rebalancing – (RR)</vt:lpstr>
      <vt:lpstr>AVL Trees – Rebalancing – (LL)</vt:lpstr>
      <vt:lpstr>AVL Trees – Complex Rebalancing</vt:lpstr>
      <vt:lpstr>AVL Trees – Complex Rebalancing</vt:lpstr>
      <vt:lpstr>Double Rebalancing – Left-Right</vt:lpstr>
      <vt:lpstr>Double Rebalancing – Right-Left</vt:lpstr>
      <vt:lpstr>AVL Trees – Implementation</vt:lpstr>
      <vt:lpstr>Implementation – Right Rotation</vt:lpstr>
      <vt:lpstr>Implementation – Right Rotation</vt:lpstr>
      <vt:lpstr>Implementation – Right Rotation</vt:lpstr>
      <vt:lpstr>Implementation – Left Rotation</vt:lpstr>
      <vt:lpstr>Implementation – Insert/Remove</vt:lpstr>
      <vt:lpstr>Implementation – Insert/Remove</vt:lpstr>
      <vt:lpstr>Implementation – Retracing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Foundations and Applications</dc:title>
  <dc:creator>Das, Abir</dc:creator>
  <cp:lastModifiedBy>Microsoft Office User</cp:lastModifiedBy>
  <cp:revision>2405</cp:revision>
  <cp:lastPrinted>2019-07-16T19:24:24Z</cp:lastPrinted>
  <dcterms:created xsi:type="dcterms:W3CDTF">2019-01-13T09:33:50Z</dcterms:created>
  <dcterms:modified xsi:type="dcterms:W3CDTF">2022-09-15T14:07:39Z</dcterms:modified>
</cp:coreProperties>
</file>